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ags/tag1.xml" ContentType="application/vnd.openxmlformats-officedocument.presentationml.tags+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704" r:id="rId2"/>
  </p:sldMasterIdLst>
  <p:notesMasterIdLst>
    <p:notesMasterId r:id="rId13"/>
  </p:notesMasterIdLst>
  <p:sldIdLst>
    <p:sldId id="464" r:id="rId3"/>
    <p:sldId id="256" r:id="rId4"/>
    <p:sldId id="461" r:id="rId5"/>
    <p:sldId id="466" r:id="rId6"/>
    <p:sldId id="481" r:id="rId7"/>
    <p:sldId id="472" r:id="rId8"/>
    <p:sldId id="493" r:id="rId9"/>
    <p:sldId id="495" r:id="rId10"/>
    <p:sldId id="494" r:id="rId11"/>
    <p:sldId id="48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wn Lim/Corporate Citizenship/Professional/Samsung Electronics" initials="DLCE" lastIdx="3" clrIdx="0">
    <p:extLst>
      <p:ext uri="{19B8F6BF-5375-455C-9EA6-DF929625EA0E}">
        <p15:presenceInfo xmlns:p15="http://schemas.microsoft.com/office/powerpoint/2012/main" userId="S-1-5-21-1569490900-2152479555-3239727262-7269648" providerId="AD"/>
      </p:ext>
    </p:extLst>
  </p:cmAuthor>
  <p:cmAuthor id="2" name="Zhijun He/Brand Creative / Governance /SEA/Contingent Worker/Samsung Electronics" initials="ZHC/G/WE" lastIdx="4" clrIdx="1">
    <p:extLst>
      <p:ext uri="{19B8F6BF-5375-455C-9EA6-DF929625EA0E}">
        <p15:presenceInfo xmlns:p15="http://schemas.microsoft.com/office/powerpoint/2012/main" userId="S-1-5-21-1569490900-2152479555-3239727262-6913114" providerId="AD"/>
      </p:ext>
    </p:extLst>
  </p:cmAuthor>
  <p:cmAuthor id="3" name="Isabell Colasurdo/Communications Group/Contingent Worker/Samsung Electronics" initials="ICGWE" lastIdx="1" clrIdx="2">
    <p:extLst>
      <p:ext uri="{19B8F6BF-5375-455C-9EA6-DF929625EA0E}">
        <p15:presenceInfo xmlns:p15="http://schemas.microsoft.com/office/powerpoint/2012/main" userId="S-1-5-21-1569490900-2152479555-3239727262-73150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B546"/>
    <a:srgbClr val="FF4337"/>
    <a:srgbClr val="0077C8"/>
    <a:srgbClr val="FFB545"/>
    <a:srgbClr val="0476C9"/>
    <a:srgbClr val="FEB747"/>
    <a:srgbClr val="E80E00"/>
    <a:srgbClr val="FF685C"/>
    <a:srgbClr val="F2F2F2"/>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35" autoAdjust="0"/>
    <p:restoredTop sz="94185" autoAdjust="0"/>
  </p:normalViewPr>
  <p:slideViewPr>
    <p:cSldViewPr snapToGrid="0">
      <p:cViewPr varScale="1">
        <p:scale>
          <a:sx n="109" d="100"/>
          <a:sy n="109" d="100"/>
        </p:scale>
        <p:origin x="144" y="744"/>
      </p:cViewPr>
      <p:guideLst>
        <p:guide pos="3840"/>
        <p:guide orient="horz" pos="216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4BBAA-A434-41BB-B76D-C5E81459CA83}"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B5ED-17FE-497D-AEAF-DC7CF6916AF1}" type="slidenum">
              <a:rPr lang="en-US" smtClean="0"/>
              <a:t>‹#›</a:t>
            </a:fld>
            <a:endParaRPr lang="en-US"/>
          </a:p>
        </p:txBody>
      </p:sp>
    </p:spTree>
    <p:extLst>
      <p:ext uri="{BB962C8B-B14F-4D97-AF65-F5344CB8AC3E}">
        <p14:creationId xmlns:p14="http://schemas.microsoft.com/office/powerpoint/2010/main" val="193250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B5ED-17FE-497D-AEAF-DC7CF6916AF1}" type="slidenum">
              <a:rPr lang="en-US" smtClean="0"/>
              <a:t>5</a:t>
            </a:fld>
            <a:endParaRPr lang="en-US"/>
          </a:p>
        </p:txBody>
      </p:sp>
    </p:spTree>
    <p:extLst>
      <p:ext uri="{BB962C8B-B14F-4D97-AF65-F5344CB8AC3E}">
        <p14:creationId xmlns:p14="http://schemas.microsoft.com/office/powerpoint/2010/main" val="2811950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8654" y="212725"/>
            <a:ext cx="1878926" cy="500234"/>
          </a:xfrm>
          <a:prstGeom prst="rect">
            <a:avLst/>
          </a:prstGeom>
        </p:spPr>
      </p:pic>
      <p:sp>
        <p:nvSpPr>
          <p:cNvPr id="4" name="Zástupný symbol pro text 3"/>
          <p:cNvSpPr>
            <a:spLocks noGrp="1"/>
          </p:cNvSpPr>
          <p:nvPr>
            <p:ph type="body" sz="quarter" idx="11" hasCustomPrompt="1"/>
          </p:nvPr>
        </p:nvSpPr>
        <p:spPr>
          <a:xfrm>
            <a:off x="342901" y="1606550"/>
            <a:ext cx="8596384" cy="3744913"/>
          </a:xfrm>
          <a:prstGeom prst="rect">
            <a:avLst/>
          </a:prstGeom>
        </p:spPr>
        <p:txBody>
          <a:bodyPr lIns="0" tIns="0" rIns="0" bIns="0"/>
          <a:lstStyle>
            <a:lvl1pPr>
              <a:lnSpc>
                <a:spcPct val="100000"/>
              </a:lnSpc>
              <a:defRPr sz="6002" b="1" i="0">
                <a:latin typeface="+mn-lt"/>
                <a:ea typeface="Samsung Sharp Sans Bold" charset="0"/>
                <a:cs typeface="Samsung Sharp Sans Bold" charset="0"/>
              </a:defRPr>
            </a:lvl1pPr>
          </a:lstStyle>
          <a:p>
            <a:pPr lvl="0"/>
            <a:r>
              <a:rPr lang="en-US" noProof="0" dirty="0"/>
              <a:t>Title slide</a:t>
            </a:r>
          </a:p>
        </p:txBody>
      </p:sp>
      <p:sp>
        <p:nvSpPr>
          <p:cNvPr id="7" name="Zástupný symbol pro text 3"/>
          <p:cNvSpPr>
            <a:spLocks noGrp="1"/>
          </p:cNvSpPr>
          <p:nvPr>
            <p:ph type="body" sz="quarter" idx="12" hasCustomPrompt="1"/>
          </p:nvPr>
        </p:nvSpPr>
        <p:spPr>
          <a:xfrm>
            <a:off x="342901" y="5987845"/>
            <a:ext cx="5744136" cy="257208"/>
          </a:xfrm>
          <a:prstGeom prst="rect">
            <a:avLst/>
          </a:prstGeom>
        </p:spPr>
        <p:txBody>
          <a:bodyPr lIns="0" tIns="0" rIns="0" bIns="0"/>
          <a:lstStyle>
            <a:lvl1pPr>
              <a:lnSpc>
                <a:spcPct val="100000"/>
              </a:lnSpc>
              <a:defRPr sz="1399" b="0" i="0">
                <a:latin typeface="+mn-lt"/>
                <a:ea typeface="Samsung Sharp Sans Bold" charset="0"/>
                <a:cs typeface="Samsung Sharp Sans Bold" charset="0"/>
              </a:defRPr>
            </a:lvl1pPr>
          </a:lstStyle>
          <a:p>
            <a:pPr lvl="0"/>
            <a:r>
              <a:rPr lang="en-US" noProof="0" dirty="0"/>
              <a:t>Date: XX/XX/XXXX</a:t>
            </a:r>
          </a:p>
        </p:txBody>
      </p:sp>
    </p:spTree>
    <p:extLst>
      <p:ext uri="{BB962C8B-B14F-4D97-AF65-F5344CB8AC3E}">
        <p14:creationId xmlns:p14="http://schemas.microsoft.com/office/powerpoint/2010/main" val="3921509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ig Idea (white background)">
    <p:spTree>
      <p:nvGrpSpPr>
        <p:cNvPr id="1" name=""/>
        <p:cNvGrpSpPr/>
        <p:nvPr/>
      </p:nvGrpSpPr>
      <p:grpSpPr>
        <a:xfrm>
          <a:off x="0" y="0"/>
          <a:ext cx="0" cy="0"/>
          <a:chOff x="0" y="0"/>
          <a:chExt cx="0" cy="0"/>
        </a:xfrm>
      </p:grpSpPr>
      <p:sp>
        <p:nvSpPr>
          <p:cNvPr id="8" name="bk object 16"/>
          <p:cNvSpPr/>
          <p:nvPr/>
        </p:nvSpPr>
        <p:spPr>
          <a:xfrm>
            <a:off x="1" y="5"/>
            <a:ext cx="12192000"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bg1"/>
          </a:solidFill>
        </p:spPr>
        <p:txBody>
          <a:bodyPr wrap="square" lIns="0" tIns="0" rIns="0" bIns="0" rtlCol="0"/>
          <a:lstStyle/>
          <a:p>
            <a:endParaRPr sz="800" dirty="0">
              <a:latin typeface="+mn-lt"/>
              <a:ea typeface="Samsung Sharp Sans Medium" charset="0"/>
              <a:cs typeface="Samsung Sharp Sans Medium" charset="0"/>
            </a:endParaRPr>
          </a:p>
        </p:txBody>
      </p:sp>
      <p:sp>
        <p:nvSpPr>
          <p:cNvPr id="12" name="Holder 6"/>
          <p:cNvSpPr txBox="1">
            <a:spLocks/>
          </p:cNvSpPr>
          <p:nvPr/>
        </p:nvSpPr>
        <p:spPr>
          <a:xfrm>
            <a:off x="9041766" y="6575866"/>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1099" smtClean="0">
                <a:solidFill>
                  <a:schemeClr val="tx1"/>
                </a:solidFill>
                <a:latin typeface="+mn-lt"/>
                <a:ea typeface="Samsung Sharp Sans Medium" charset="0"/>
                <a:cs typeface="Samsung Sharp Sans Medium" charset="0"/>
              </a:rPr>
              <a:pPr/>
              <a:t>‹#›</a:t>
            </a:fld>
            <a:endParaRPr lang="uk-UA" sz="1099">
              <a:solidFill>
                <a:schemeClr val="tx1"/>
              </a:solidFill>
              <a:latin typeface="+mn-lt"/>
              <a:ea typeface="Samsung Sharp Sans Medium" charset="0"/>
              <a:cs typeface="Samsung Sharp Sans Medium" charset="0"/>
            </a:endParaRPr>
          </a:p>
        </p:txBody>
      </p:sp>
      <p:sp>
        <p:nvSpPr>
          <p:cNvPr id="9" name="Zástupný symbol pro text 3"/>
          <p:cNvSpPr>
            <a:spLocks noGrp="1"/>
          </p:cNvSpPr>
          <p:nvPr>
            <p:ph type="body" sz="quarter" idx="11" hasCustomPrompt="1"/>
          </p:nvPr>
        </p:nvSpPr>
        <p:spPr>
          <a:xfrm>
            <a:off x="342900" y="1609726"/>
            <a:ext cx="5753100" cy="2361774"/>
          </a:xfrm>
          <a:prstGeom prst="rect">
            <a:avLst/>
          </a:prstGeom>
        </p:spPr>
        <p:txBody>
          <a:bodyPr lIns="0" tIns="0" rIns="0" bIns="0"/>
          <a:lstStyle>
            <a:lvl1pPr>
              <a:lnSpc>
                <a:spcPct val="100000"/>
              </a:lnSpc>
              <a:defRPr sz="6002" b="1" i="0">
                <a:solidFill>
                  <a:schemeClr val="tx1"/>
                </a:solidFill>
                <a:latin typeface="+mn-lt"/>
                <a:ea typeface="Samsung Sharp Sans Bold" charset="0"/>
                <a:cs typeface="Samsung Sharp Sans Bold" charset="0"/>
              </a:defRPr>
            </a:lvl1pPr>
          </a:lstStyle>
          <a:p>
            <a:pPr lvl="0"/>
            <a:r>
              <a:rPr lang="en-US" noProof="0" dirty="0"/>
              <a:t>Headline goes here</a:t>
            </a:r>
          </a:p>
        </p:txBody>
      </p:sp>
      <p:sp>
        <p:nvSpPr>
          <p:cNvPr id="11" name="Zástupný symbol pro text 3"/>
          <p:cNvSpPr>
            <a:spLocks noGrp="1"/>
          </p:cNvSpPr>
          <p:nvPr>
            <p:ph type="body" sz="quarter" idx="13" hasCustomPrompt="1"/>
          </p:nvPr>
        </p:nvSpPr>
        <p:spPr>
          <a:xfrm>
            <a:off x="342900" y="342901"/>
            <a:ext cx="5753100" cy="319252"/>
          </a:xfrm>
          <a:prstGeom prst="rect">
            <a:avLst/>
          </a:prstGeom>
        </p:spPr>
        <p:txBody>
          <a:bodyPr lIns="0" tIns="0" rIns="0" bIns="0"/>
          <a:lstStyle>
            <a:lvl1pPr>
              <a:lnSpc>
                <a:spcPct val="100000"/>
              </a:lnSpc>
              <a:defRPr sz="1300" b="1" i="0">
                <a:solidFill>
                  <a:schemeClr val="tx1"/>
                </a:solidFill>
                <a:latin typeface="+mn-lt"/>
                <a:ea typeface="Samsung Sharp Sans Medium" charset="0"/>
                <a:cs typeface="Samsung Sharp Sans Medium" charset="0"/>
              </a:defRPr>
            </a:lvl1pPr>
          </a:lstStyle>
          <a:p>
            <a:pPr lvl="0"/>
            <a:r>
              <a:rPr lang="en-US" noProof="0" dirty="0"/>
              <a:t>Presentation title</a:t>
            </a:r>
          </a:p>
        </p:txBody>
      </p:sp>
      <p:sp>
        <p:nvSpPr>
          <p:cNvPr id="13" name="Obdélník 12"/>
          <p:cNvSpPr/>
          <p:nvPr/>
        </p:nvSpPr>
        <p:spPr>
          <a:xfrm>
            <a:off x="1" y="2"/>
            <a:ext cx="12192000" cy="94128"/>
          </a:xfrm>
          <a:prstGeom prst="rect">
            <a:avLst/>
          </a:prstGeom>
          <a:gradFill>
            <a:gsLst>
              <a:gs pos="0">
                <a:srgbClr val="174489"/>
              </a:gs>
              <a:gs pos="100000">
                <a:srgbClr val="00B0D7"/>
              </a:gs>
            </a:gsLst>
            <a:lin ang="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388" tIns="71388" rIns="71388" bIns="71388" numCol="1" spcCol="38098" rtlCol="0" anchor="ctr">
            <a:noAutofit/>
          </a:bodyPr>
          <a:lstStyle/>
          <a:p>
            <a:pPr algn="ctr" defTabSz="820985" hangingPunct="0"/>
            <a:endParaRPr lang="cs-CZ" sz="3198">
              <a:solidFill>
                <a:srgbClr val="FFFFFF"/>
              </a:solidFill>
              <a:latin typeface="+mn-lt"/>
              <a:sym typeface="Helvetica Light"/>
            </a:endParaRPr>
          </a:p>
        </p:txBody>
      </p:sp>
      <p:pic>
        <p:nvPicPr>
          <p:cNvPr id="14"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2" y="140979"/>
            <a:ext cx="1055787" cy="281086"/>
          </a:xfrm>
          <a:prstGeom prst="rect">
            <a:avLst/>
          </a:prstGeom>
        </p:spPr>
      </p:pic>
      <p:sp>
        <p:nvSpPr>
          <p:cNvPr id="16" name="Rectangle 15"/>
          <p:cNvSpPr/>
          <p:nvPr/>
        </p:nvSpPr>
        <p:spPr>
          <a:xfrm>
            <a:off x="9349946" y="6507963"/>
            <a:ext cx="2087975" cy="215315"/>
          </a:xfrm>
          <a:prstGeom prst="rect">
            <a:avLst/>
          </a:prstGeom>
        </p:spPr>
        <p:txBody>
          <a:bodyPr wrap="none">
            <a:spAutoFit/>
          </a:bodyPr>
          <a:lstStyle/>
          <a:p>
            <a:pPr marL="0">
              <a:spcBef>
                <a:spcPts val="0"/>
              </a:spcBef>
            </a:pPr>
            <a:r>
              <a:rPr lang="en-US" sz="799" spc="7" dirty="0">
                <a:solidFill>
                  <a:schemeClr val="tx1"/>
                </a:solidFill>
                <a:latin typeface="+mn-lt"/>
                <a:ea typeface="Samsung Sharp Sans Medium" charset="0"/>
                <a:cs typeface="Samsung Sharp Sans Medium" charset="0"/>
              </a:rPr>
              <a:t>Samsung </a:t>
            </a:r>
            <a:r>
              <a:rPr lang="en-US" sz="799" spc="3" dirty="0">
                <a:solidFill>
                  <a:schemeClr val="tx1"/>
                </a:solidFill>
                <a:latin typeface="+mn-lt"/>
                <a:ea typeface="Samsung Sharp Sans Medium" charset="0"/>
                <a:cs typeface="Samsung Sharp Sans Medium" charset="0"/>
              </a:rPr>
              <a:t>proprietary </a:t>
            </a:r>
            <a:r>
              <a:rPr lang="en-US" sz="799" spc="7" dirty="0">
                <a:solidFill>
                  <a:schemeClr val="tx1"/>
                </a:solidFill>
                <a:latin typeface="+mn-lt"/>
                <a:ea typeface="Samsung Sharp Sans Medium" charset="0"/>
                <a:cs typeface="Samsung Sharp Sans Medium" charset="0"/>
              </a:rPr>
              <a:t>and</a:t>
            </a:r>
            <a:r>
              <a:rPr lang="en-US" sz="799" spc="-24" dirty="0">
                <a:solidFill>
                  <a:schemeClr val="tx1"/>
                </a:solidFill>
                <a:latin typeface="+mn-lt"/>
                <a:ea typeface="Samsung Sharp Sans Medium" charset="0"/>
                <a:cs typeface="Samsung Sharp Sans Medium" charset="0"/>
              </a:rPr>
              <a:t> </a:t>
            </a:r>
            <a:r>
              <a:rPr lang="en-US" sz="799" spc="3" dirty="0">
                <a:solidFill>
                  <a:schemeClr val="tx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3802245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ig Idea">
    <p:spTree>
      <p:nvGrpSpPr>
        <p:cNvPr id="1" name=""/>
        <p:cNvGrpSpPr/>
        <p:nvPr/>
      </p:nvGrpSpPr>
      <p:grpSpPr>
        <a:xfrm>
          <a:off x="0" y="0"/>
          <a:ext cx="0" cy="0"/>
          <a:chOff x="0" y="0"/>
          <a:chExt cx="0" cy="0"/>
        </a:xfrm>
      </p:grpSpPr>
      <p:sp>
        <p:nvSpPr>
          <p:cNvPr id="6" name="Zástupný symbol pro text 3"/>
          <p:cNvSpPr>
            <a:spLocks noGrp="1"/>
          </p:cNvSpPr>
          <p:nvPr>
            <p:ph type="body" sz="quarter" idx="11" hasCustomPrompt="1"/>
          </p:nvPr>
        </p:nvSpPr>
        <p:spPr>
          <a:xfrm>
            <a:off x="342901" y="1609725"/>
            <a:ext cx="11455810" cy="4009410"/>
          </a:xfrm>
          <a:prstGeom prst="rect">
            <a:avLst/>
          </a:prstGeom>
        </p:spPr>
        <p:txBody>
          <a:bodyPr lIns="0" tIns="0" rIns="0" bIns="0"/>
          <a:lstStyle>
            <a:lvl1pPr>
              <a:lnSpc>
                <a:spcPct val="100000"/>
              </a:lnSpc>
              <a:defRPr sz="2798" b="1" i="0">
                <a:latin typeface="+mn-lt"/>
                <a:ea typeface="Samsung Sharp Sans Bold" charset="0"/>
                <a:cs typeface="Samsung Sharp Sans Bold" charset="0"/>
              </a:defRPr>
            </a:lvl1pPr>
          </a:lstStyle>
          <a:p>
            <a:pPr lvl="0"/>
            <a:r>
              <a:rPr lang="en-US" noProof="0" dirty="0"/>
              <a:t>Headline goes here</a:t>
            </a:r>
          </a:p>
        </p:txBody>
      </p:sp>
      <p:sp>
        <p:nvSpPr>
          <p:cNvPr id="7" name="Zástupný symbol pro text 3"/>
          <p:cNvSpPr>
            <a:spLocks noGrp="1"/>
          </p:cNvSpPr>
          <p:nvPr>
            <p:ph type="body" sz="quarter" idx="13" hasCustomPrompt="1"/>
          </p:nvPr>
        </p:nvSpPr>
        <p:spPr>
          <a:xfrm>
            <a:off x="342900" y="342901"/>
            <a:ext cx="5753100" cy="319252"/>
          </a:xfrm>
          <a:prstGeom prst="rect">
            <a:avLst/>
          </a:prstGeom>
        </p:spPr>
        <p:txBody>
          <a:bodyPr lIns="0" tIns="0" rIns="0" bIns="0"/>
          <a:lstStyle>
            <a:lvl1pPr>
              <a:lnSpc>
                <a:spcPct val="100000"/>
              </a:lnSpc>
              <a:defRPr sz="1300" b="1" i="0">
                <a:latin typeface="+mn-lt"/>
                <a:ea typeface="Samsung Sharp Sans Medium" charset="0"/>
                <a:cs typeface="Samsung Sharp Sans Medium" charset="0"/>
              </a:defRPr>
            </a:lvl1pPr>
          </a:lstStyle>
          <a:p>
            <a:pPr lvl="0"/>
            <a:r>
              <a:rPr lang="en-US" noProof="0" dirty="0"/>
              <a:t>Section title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2" y="140979"/>
            <a:ext cx="1055787" cy="281086"/>
          </a:xfrm>
          <a:prstGeom prst="rect">
            <a:avLst/>
          </a:prstGeom>
        </p:spPr>
      </p:pic>
    </p:spTree>
    <p:extLst>
      <p:ext uri="{BB962C8B-B14F-4D97-AF65-F5344CB8AC3E}">
        <p14:creationId xmlns:p14="http://schemas.microsoft.com/office/powerpoint/2010/main" val="1178985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Big Idea">
    <p:spTree>
      <p:nvGrpSpPr>
        <p:cNvPr id="1" name=""/>
        <p:cNvGrpSpPr/>
        <p:nvPr/>
      </p:nvGrpSpPr>
      <p:grpSpPr>
        <a:xfrm>
          <a:off x="0" y="0"/>
          <a:ext cx="0" cy="0"/>
          <a:chOff x="0" y="0"/>
          <a:chExt cx="0" cy="0"/>
        </a:xfrm>
      </p:grpSpPr>
      <p:sp>
        <p:nvSpPr>
          <p:cNvPr id="4" name="Rectangle 2"/>
          <p:cNvSpPr/>
          <p:nvPr/>
        </p:nvSpPr>
        <p:spPr>
          <a:xfrm>
            <a:off x="360829" y="2204360"/>
            <a:ext cx="11446331" cy="396784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99">
              <a:solidFill>
                <a:schemeClr val="tx1"/>
              </a:solidFill>
              <a:latin typeface="+mn-lt"/>
              <a:ea typeface="Samsung Sharp Sans Medium" charset="0"/>
              <a:cs typeface="Samsung Sharp Sans Medium" charset="0"/>
            </a:endParaRPr>
          </a:p>
        </p:txBody>
      </p:sp>
      <p:sp>
        <p:nvSpPr>
          <p:cNvPr id="8" name="Zástupný symbol pro text 3"/>
          <p:cNvSpPr>
            <a:spLocks noGrp="1"/>
          </p:cNvSpPr>
          <p:nvPr>
            <p:ph type="body" sz="quarter" idx="11" hasCustomPrompt="1"/>
          </p:nvPr>
        </p:nvSpPr>
        <p:spPr>
          <a:xfrm>
            <a:off x="342900" y="265472"/>
            <a:ext cx="9528888" cy="943366"/>
          </a:xfrm>
          <a:prstGeom prst="rect">
            <a:avLst/>
          </a:prstGeom>
        </p:spPr>
        <p:txBody>
          <a:bodyPr lIns="0" tIns="0" rIns="0" bIns="0"/>
          <a:lstStyle>
            <a:lvl1pPr>
              <a:lnSpc>
                <a:spcPct val="100000"/>
              </a:lnSpc>
              <a:defRPr sz="2798" b="1" i="0">
                <a:latin typeface="+mn-lt"/>
                <a:ea typeface="Samsung Sharp Sans Bold" charset="0"/>
                <a:cs typeface="Samsung Sharp Sans Bold" charset="0"/>
              </a:defRPr>
            </a:lvl1pPr>
          </a:lstStyle>
          <a:p>
            <a:pPr lvl="0"/>
            <a:r>
              <a:rPr lang="en-US" noProof="0" dirty="0"/>
              <a:t>Headline goes here</a:t>
            </a:r>
          </a:p>
        </p:txBody>
      </p:sp>
      <p:sp>
        <p:nvSpPr>
          <p:cNvPr id="9" name="Zástupný symbol pro text 3"/>
          <p:cNvSpPr>
            <a:spLocks noGrp="1"/>
          </p:cNvSpPr>
          <p:nvPr>
            <p:ph type="body" sz="quarter" idx="57" hasCustomPrompt="1"/>
          </p:nvPr>
        </p:nvSpPr>
        <p:spPr>
          <a:xfrm>
            <a:off x="342900" y="1208839"/>
            <a:ext cx="9528888" cy="867935"/>
          </a:xfrm>
          <a:prstGeom prst="rect">
            <a:avLst/>
          </a:prstGeom>
        </p:spPr>
        <p:txBody>
          <a:bodyPr lIns="0" tIns="0" rIns="0" bIns="0"/>
          <a:lstStyle>
            <a:lvl1pPr>
              <a:lnSpc>
                <a:spcPct val="100000"/>
              </a:lnSpc>
              <a:defRPr sz="1300" b="0" i="0">
                <a:latin typeface="+mn-lt"/>
                <a:ea typeface="Samsung Sharp Sans Medium" charset="0"/>
                <a:cs typeface="Samsung Sharp Sans Medium" charset="0"/>
              </a:defRPr>
            </a:lvl1pPr>
          </a:lstStyle>
          <a:p>
            <a:pPr lvl="0"/>
            <a:r>
              <a:rPr lang="en-US" noProof="0" dirty="0"/>
              <a:t>Click to edit</a:t>
            </a:r>
          </a:p>
        </p:txBody>
      </p:sp>
      <p:pic>
        <p:nvPicPr>
          <p:cNvPr id="6"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2" y="140979"/>
            <a:ext cx="1055787" cy="281086"/>
          </a:xfrm>
          <a:prstGeom prst="rect">
            <a:avLst/>
          </a:prstGeom>
        </p:spPr>
      </p:pic>
    </p:spTree>
    <p:extLst>
      <p:ext uri="{BB962C8B-B14F-4D97-AF65-F5344CB8AC3E}">
        <p14:creationId xmlns:p14="http://schemas.microsoft.com/office/powerpoint/2010/main" val="3129032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Large Call-out">
    <p:spTree>
      <p:nvGrpSpPr>
        <p:cNvPr id="1" name=""/>
        <p:cNvGrpSpPr/>
        <p:nvPr/>
      </p:nvGrpSpPr>
      <p:grpSpPr>
        <a:xfrm>
          <a:off x="0" y="0"/>
          <a:ext cx="0" cy="0"/>
          <a:chOff x="0" y="0"/>
          <a:chExt cx="0" cy="0"/>
        </a:xfrm>
      </p:grpSpPr>
      <p:sp>
        <p:nvSpPr>
          <p:cNvPr id="5" name="Zástupný symbol pro text 3"/>
          <p:cNvSpPr>
            <a:spLocks noGrp="1"/>
          </p:cNvSpPr>
          <p:nvPr>
            <p:ph type="body" sz="quarter" idx="11" hasCustomPrompt="1"/>
          </p:nvPr>
        </p:nvSpPr>
        <p:spPr>
          <a:xfrm>
            <a:off x="342901" y="1609725"/>
            <a:ext cx="11455810" cy="4009410"/>
          </a:xfrm>
          <a:prstGeom prst="rect">
            <a:avLst/>
          </a:prstGeom>
        </p:spPr>
        <p:txBody>
          <a:bodyPr lIns="0" tIns="0" rIns="0" bIns="0"/>
          <a:lstStyle>
            <a:lvl1pPr>
              <a:lnSpc>
                <a:spcPct val="100000"/>
              </a:lnSpc>
              <a:defRPr sz="2798" b="1" i="0">
                <a:latin typeface="+mn-lt"/>
                <a:ea typeface="Samsung Sharp Sans Bold" charset="0"/>
                <a:cs typeface="Samsung Sharp Sans Bold" charset="0"/>
              </a:defRPr>
            </a:lvl1pPr>
          </a:lstStyle>
          <a:p>
            <a:pPr lvl="0"/>
            <a:r>
              <a:rPr lang="en-US" noProof="0" dirty="0"/>
              <a:t>Headline goes here</a:t>
            </a:r>
          </a:p>
        </p:txBody>
      </p:sp>
      <p:sp>
        <p:nvSpPr>
          <p:cNvPr id="7" name="Zástupný symbol pro text 3"/>
          <p:cNvSpPr>
            <a:spLocks noGrp="1"/>
          </p:cNvSpPr>
          <p:nvPr>
            <p:ph type="body" sz="quarter" idx="13" hasCustomPrompt="1"/>
          </p:nvPr>
        </p:nvSpPr>
        <p:spPr>
          <a:xfrm>
            <a:off x="342900" y="342901"/>
            <a:ext cx="5753100" cy="319252"/>
          </a:xfrm>
          <a:prstGeom prst="rect">
            <a:avLst/>
          </a:prstGeom>
        </p:spPr>
        <p:txBody>
          <a:bodyPr lIns="0" tIns="0" rIns="0" bIns="0"/>
          <a:lstStyle>
            <a:lvl1pPr>
              <a:lnSpc>
                <a:spcPct val="100000"/>
              </a:lnSpc>
              <a:defRPr sz="1300" b="1" i="0">
                <a:latin typeface="+mn-lt"/>
                <a:ea typeface="Samsung Sharp Sans Medium" charset="0"/>
                <a:cs typeface="Samsung Sharp Sans Medium" charset="0"/>
              </a:defRPr>
            </a:lvl1pPr>
          </a:lstStyle>
          <a:p>
            <a:pPr lvl="0"/>
            <a:r>
              <a:rPr lang="en-US" noProof="0" dirty="0"/>
              <a:t>Section title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2" y="140979"/>
            <a:ext cx="1055787" cy="281086"/>
          </a:xfrm>
          <a:prstGeom prst="rect">
            <a:avLst/>
          </a:prstGeom>
        </p:spPr>
      </p:pic>
    </p:spTree>
    <p:extLst>
      <p:ext uri="{BB962C8B-B14F-4D97-AF65-F5344CB8AC3E}">
        <p14:creationId xmlns:p14="http://schemas.microsoft.com/office/powerpoint/2010/main" val="9993405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Full Bleed Image">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1" y="1"/>
            <a:ext cx="12192000" cy="6858000"/>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62" name="Holder 6"/>
          <p:cNvSpPr txBox="1">
            <a:spLocks/>
          </p:cNvSpPr>
          <p:nvPr/>
        </p:nvSpPr>
        <p:spPr>
          <a:xfrm>
            <a:off x="9041766"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1099" smtClean="0">
                <a:solidFill>
                  <a:schemeClr val="bg1"/>
                </a:solidFill>
                <a:latin typeface="+mn-lt"/>
                <a:ea typeface="Samsung Sharp Sans Medium" charset="0"/>
                <a:cs typeface="Samsung Sharp Sans Medium" charset="0"/>
              </a:rPr>
              <a:pPr/>
              <a:t>‹#›</a:t>
            </a:fld>
            <a:endParaRPr lang="uk-UA" sz="1099">
              <a:solidFill>
                <a:schemeClr val="bg1"/>
              </a:solidFill>
              <a:latin typeface="+mn-lt"/>
              <a:ea typeface="Samsung Sharp Sans Medium" charset="0"/>
              <a:cs typeface="Samsung Sharp Sans Medium" charset="0"/>
            </a:endParaRPr>
          </a:p>
        </p:txBody>
      </p:sp>
      <p:sp>
        <p:nvSpPr>
          <p:cNvPr id="6" name="Rectangle 5"/>
          <p:cNvSpPr/>
          <p:nvPr/>
        </p:nvSpPr>
        <p:spPr>
          <a:xfrm>
            <a:off x="9349946" y="6507963"/>
            <a:ext cx="2087975"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1383631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Image Slide 1">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1" y="1228726"/>
            <a:ext cx="12192000" cy="4400550"/>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6" name="Zástupný symbol pro text 3"/>
          <p:cNvSpPr>
            <a:spLocks noGrp="1"/>
          </p:cNvSpPr>
          <p:nvPr>
            <p:ph type="body" sz="quarter" idx="13" hasCustomPrompt="1"/>
          </p:nvPr>
        </p:nvSpPr>
        <p:spPr>
          <a:xfrm>
            <a:off x="342900" y="342901"/>
            <a:ext cx="5753100" cy="226829"/>
          </a:xfrm>
          <a:prstGeom prst="rect">
            <a:avLst/>
          </a:prstGeom>
        </p:spPr>
        <p:txBody>
          <a:bodyPr lIns="0" tIns="0" rIns="0" bIns="0"/>
          <a:lstStyle>
            <a:lvl1pPr>
              <a:lnSpc>
                <a:spcPct val="100000"/>
              </a:lnSpc>
              <a:defRPr sz="1300" b="1" i="0">
                <a:latin typeface="+mn-lt"/>
                <a:ea typeface="Samsung Sharp Sans Medium" charset="0"/>
                <a:cs typeface="Samsung Sharp Sans Medium" charset="0"/>
              </a:defRPr>
            </a:lvl1pPr>
          </a:lstStyle>
          <a:p>
            <a:pPr lvl="0"/>
            <a:r>
              <a:rPr lang="en-US" noProof="0" dirty="0"/>
              <a:t>Section title</a:t>
            </a:r>
          </a:p>
        </p:txBody>
      </p:sp>
      <p:sp>
        <p:nvSpPr>
          <p:cNvPr id="8" name="Zástupný symbol pro text 3"/>
          <p:cNvSpPr>
            <a:spLocks noGrp="1"/>
          </p:cNvSpPr>
          <p:nvPr>
            <p:ph type="body" sz="quarter" idx="71" hasCustomPrompt="1"/>
          </p:nvPr>
        </p:nvSpPr>
        <p:spPr>
          <a:xfrm>
            <a:off x="342900" y="5768105"/>
            <a:ext cx="5753100" cy="520166"/>
          </a:xfrm>
          <a:prstGeom prst="rect">
            <a:avLst/>
          </a:prstGeom>
        </p:spPr>
        <p:txBody>
          <a:bodyPr lIns="0" tIns="0" rIns="0" bIns="0"/>
          <a:lstStyle>
            <a:lvl1pPr>
              <a:lnSpc>
                <a:spcPct val="100000"/>
              </a:lnSpc>
              <a:defRPr sz="1300" b="0" i="0">
                <a:latin typeface="+mn-lt"/>
                <a:ea typeface="Samsung Sharp Sans Medium" charset="0"/>
                <a:cs typeface="Samsung Sharp Sans Medium" charset="0"/>
              </a:defRPr>
            </a:lvl1pPr>
          </a:lstStyle>
          <a:p>
            <a:pPr lvl="0"/>
            <a:r>
              <a:rPr lang="en-US" noProof="0" dirty="0"/>
              <a:t>Click to edit</a:t>
            </a:r>
          </a:p>
        </p:txBody>
      </p:sp>
      <p:pic>
        <p:nvPicPr>
          <p:cNvPr id="7"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2" y="140979"/>
            <a:ext cx="1055787" cy="281086"/>
          </a:xfrm>
          <a:prstGeom prst="rect">
            <a:avLst/>
          </a:prstGeom>
        </p:spPr>
      </p:pic>
    </p:spTree>
    <p:extLst>
      <p:ext uri="{BB962C8B-B14F-4D97-AF65-F5344CB8AC3E}">
        <p14:creationId xmlns:p14="http://schemas.microsoft.com/office/powerpoint/2010/main" val="29463069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plit Full Bleed">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0" y="1"/>
            <a:ext cx="6044184" cy="6858000"/>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6" name="Picture Placeholder 2"/>
          <p:cNvSpPr>
            <a:spLocks noGrp="1"/>
          </p:cNvSpPr>
          <p:nvPr>
            <p:ph type="pic" sz="quarter" idx="11" hasCustomPrompt="1"/>
          </p:nvPr>
        </p:nvSpPr>
        <p:spPr>
          <a:xfrm>
            <a:off x="6147816" y="1"/>
            <a:ext cx="6044184" cy="6858000"/>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62" name="Holder 6"/>
          <p:cNvSpPr txBox="1">
            <a:spLocks/>
          </p:cNvSpPr>
          <p:nvPr/>
        </p:nvSpPr>
        <p:spPr>
          <a:xfrm>
            <a:off x="9041766" y="6548571"/>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1099" smtClean="0">
                <a:solidFill>
                  <a:schemeClr val="bg1"/>
                </a:solidFill>
                <a:latin typeface="+mn-lt"/>
                <a:ea typeface="Samsung Sharp Sans Medium" charset="0"/>
                <a:cs typeface="Samsung Sharp Sans Medium" charset="0"/>
              </a:rPr>
              <a:pPr/>
              <a:t>‹#›</a:t>
            </a:fld>
            <a:endParaRPr lang="uk-UA" sz="1099">
              <a:solidFill>
                <a:schemeClr val="bg1"/>
              </a:solidFill>
              <a:latin typeface="+mn-lt"/>
              <a:ea typeface="Samsung Sharp Sans Medium" charset="0"/>
              <a:cs typeface="Samsung Sharp Sans Medium" charset="0"/>
            </a:endParaRPr>
          </a:p>
        </p:txBody>
      </p:sp>
      <p:sp>
        <p:nvSpPr>
          <p:cNvPr id="7" name="Rectangle 6"/>
          <p:cNvSpPr/>
          <p:nvPr/>
        </p:nvSpPr>
        <p:spPr>
          <a:xfrm>
            <a:off x="9349946" y="6507963"/>
            <a:ext cx="2087975"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3878572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Type and Image Slide">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6096003" y="1"/>
            <a:ext cx="6095998" cy="6858000"/>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9" name="Zástupný symbol pro text 3"/>
          <p:cNvSpPr>
            <a:spLocks noGrp="1"/>
          </p:cNvSpPr>
          <p:nvPr>
            <p:ph type="body" sz="quarter" idx="11" hasCustomPrompt="1"/>
          </p:nvPr>
        </p:nvSpPr>
        <p:spPr>
          <a:xfrm>
            <a:off x="342901" y="1609726"/>
            <a:ext cx="4930775" cy="667858"/>
          </a:xfrm>
          <a:prstGeom prst="rect">
            <a:avLst/>
          </a:prstGeom>
        </p:spPr>
        <p:txBody>
          <a:bodyPr lIns="0" tIns="0" rIns="0" bIns="0"/>
          <a:lstStyle>
            <a:lvl1pPr>
              <a:lnSpc>
                <a:spcPct val="100000"/>
              </a:lnSpc>
              <a:defRPr sz="2798" b="1" i="0">
                <a:latin typeface="+mn-lt"/>
                <a:ea typeface="Samsung Sharp Sans Bold" charset="0"/>
                <a:cs typeface="Samsung Sharp Sans Bold" charset="0"/>
              </a:defRPr>
            </a:lvl1pPr>
          </a:lstStyle>
          <a:p>
            <a:pPr lvl="0"/>
            <a:r>
              <a:rPr lang="en-US" noProof="0" dirty="0"/>
              <a:t>Headline goes here</a:t>
            </a:r>
          </a:p>
        </p:txBody>
      </p:sp>
      <p:sp>
        <p:nvSpPr>
          <p:cNvPr id="10" name="Zástupný symbol pro text 3"/>
          <p:cNvSpPr>
            <a:spLocks noGrp="1"/>
          </p:cNvSpPr>
          <p:nvPr>
            <p:ph type="body" sz="quarter" idx="13" hasCustomPrompt="1"/>
          </p:nvPr>
        </p:nvSpPr>
        <p:spPr>
          <a:xfrm>
            <a:off x="342901" y="757246"/>
            <a:ext cx="4930775" cy="226829"/>
          </a:xfrm>
          <a:prstGeom prst="rect">
            <a:avLst/>
          </a:prstGeom>
        </p:spPr>
        <p:txBody>
          <a:bodyPr lIns="0" tIns="0" rIns="0" bIns="0"/>
          <a:lstStyle>
            <a:lvl1pPr>
              <a:lnSpc>
                <a:spcPct val="100000"/>
              </a:lnSpc>
              <a:defRPr sz="1300" b="1" i="0">
                <a:latin typeface="+mn-lt"/>
                <a:ea typeface="Samsung Sharp Sans Medium" charset="0"/>
                <a:cs typeface="Samsung Sharp Sans Medium" charset="0"/>
              </a:defRPr>
            </a:lvl1pPr>
          </a:lstStyle>
          <a:p>
            <a:pPr lvl="0"/>
            <a:r>
              <a:rPr lang="en-US" noProof="0" dirty="0"/>
              <a:t>Section title</a:t>
            </a:r>
          </a:p>
        </p:txBody>
      </p:sp>
      <p:sp>
        <p:nvSpPr>
          <p:cNvPr id="12" name="Zástupný symbol pro text 3"/>
          <p:cNvSpPr>
            <a:spLocks noGrp="1"/>
          </p:cNvSpPr>
          <p:nvPr>
            <p:ph type="body" sz="quarter" idx="58" hasCustomPrompt="1"/>
          </p:nvPr>
        </p:nvSpPr>
        <p:spPr>
          <a:xfrm>
            <a:off x="342901" y="2655138"/>
            <a:ext cx="4930775" cy="3396749"/>
          </a:xfrm>
          <a:prstGeom prst="rect">
            <a:avLst/>
          </a:prstGeom>
        </p:spPr>
        <p:txBody>
          <a:bodyPr lIns="0" tIns="0" rIns="0" bIns="0"/>
          <a:lstStyle>
            <a:lvl1pPr>
              <a:lnSpc>
                <a:spcPct val="100000"/>
              </a:lnSpc>
              <a:defRPr sz="1300" b="0" i="0">
                <a:latin typeface="+mn-lt"/>
                <a:ea typeface="Samsung Sharp Sans Medium" charset="0"/>
                <a:cs typeface="Samsung Sharp Sans Medium" charset="0"/>
              </a:defRPr>
            </a:lvl1pPr>
          </a:lstStyle>
          <a:p>
            <a:pPr lvl="0"/>
            <a:r>
              <a:rPr lang="en-US" noProof="0" dirty="0"/>
              <a:t>Click to edit</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7679" y="140979"/>
            <a:ext cx="1055787" cy="281086"/>
          </a:xfrm>
          <a:prstGeom prst="rect">
            <a:avLst/>
          </a:prstGeom>
        </p:spPr>
      </p:pic>
      <p:sp>
        <p:nvSpPr>
          <p:cNvPr id="13" name="Rectangle 12"/>
          <p:cNvSpPr/>
          <p:nvPr/>
        </p:nvSpPr>
        <p:spPr>
          <a:xfrm>
            <a:off x="9349946" y="6507963"/>
            <a:ext cx="2087975"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
        <p:nvSpPr>
          <p:cNvPr id="14" name="Holder 6"/>
          <p:cNvSpPr txBox="1">
            <a:spLocks/>
          </p:cNvSpPr>
          <p:nvPr/>
        </p:nvSpPr>
        <p:spPr>
          <a:xfrm>
            <a:off x="9041766"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1099" noProof="0" smtClean="0">
                <a:solidFill>
                  <a:schemeClr val="bg1"/>
                </a:solidFill>
                <a:latin typeface="+mn-lt"/>
                <a:ea typeface="Samsung Sharp Sans Medium" charset="0"/>
                <a:cs typeface="Samsung Sharp Sans Medium" charset="0"/>
              </a:rPr>
              <a:pPr/>
              <a:t>‹#›</a:t>
            </a:fld>
            <a:endParaRPr lang="en-US" sz="1099"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4380653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Type and Image Slide">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6096003" y="-1"/>
            <a:ext cx="6095998" cy="3392424"/>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1" name="Picture Placeholder 2"/>
          <p:cNvSpPr>
            <a:spLocks noGrp="1"/>
          </p:cNvSpPr>
          <p:nvPr>
            <p:ph type="pic" sz="quarter" idx="57" hasCustomPrompt="1"/>
          </p:nvPr>
        </p:nvSpPr>
        <p:spPr>
          <a:xfrm>
            <a:off x="6096003" y="3465576"/>
            <a:ext cx="6095998" cy="3392424"/>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0" name="Zástupný symbol pro text 3"/>
          <p:cNvSpPr>
            <a:spLocks noGrp="1"/>
          </p:cNvSpPr>
          <p:nvPr>
            <p:ph type="body" sz="quarter" idx="11" hasCustomPrompt="1"/>
          </p:nvPr>
        </p:nvSpPr>
        <p:spPr>
          <a:xfrm>
            <a:off x="342901" y="1609726"/>
            <a:ext cx="4930775" cy="667858"/>
          </a:xfrm>
          <a:prstGeom prst="rect">
            <a:avLst/>
          </a:prstGeom>
        </p:spPr>
        <p:txBody>
          <a:bodyPr lIns="0" tIns="0" rIns="0" bIns="0"/>
          <a:lstStyle>
            <a:lvl1pPr>
              <a:lnSpc>
                <a:spcPct val="100000"/>
              </a:lnSpc>
              <a:defRPr sz="2798" b="1" i="0">
                <a:latin typeface="+mn-lt"/>
                <a:ea typeface="Samsung Sharp Sans Bold" charset="0"/>
                <a:cs typeface="Samsung Sharp Sans Bold" charset="0"/>
              </a:defRPr>
            </a:lvl1pPr>
          </a:lstStyle>
          <a:p>
            <a:pPr lvl="0"/>
            <a:r>
              <a:rPr lang="en-US" noProof="0" dirty="0"/>
              <a:t>Headline goes here</a:t>
            </a:r>
          </a:p>
        </p:txBody>
      </p:sp>
      <p:sp>
        <p:nvSpPr>
          <p:cNvPr id="12" name="Zástupný symbol pro text 3"/>
          <p:cNvSpPr>
            <a:spLocks noGrp="1"/>
          </p:cNvSpPr>
          <p:nvPr>
            <p:ph type="body" sz="quarter" idx="13" hasCustomPrompt="1"/>
          </p:nvPr>
        </p:nvSpPr>
        <p:spPr>
          <a:xfrm>
            <a:off x="342901" y="757242"/>
            <a:ext cx="4930775" cy="226829"/>
          </a:xfrm>
          <a:prstGeom prst="rect">
            <a:avLst/>
          </a:prstGeom>
        </p:spPr>
        <p:txBody>
          <a:bodyPr lIns="0" tIns="0" rIns="0" bIns="0"/>
          <a:lstStyle>
            <a:lvl1pPr>
              <a:lnSpc>
                <a:spcPct val="100000"/>
              </a:lnSpc>
              <a:defRPr sz="1300" b="1" i="0">
                <a:latin typeface="+mn-lt"/>
                <a:ea typeface="Samsung Sharp Sans Medium" charset="0"/>
                <a:cs typeface="Samsung Sharp Sans Medium" charset="0"/>
              </a:defRPr>
            </a:lvl1pPr>
          </a:lstStyle>
          <a:p>
            <a:pPr lvl="0"/>
            <a:r>
              <a:rPr lang="en-US" noProof="0" dirty="0"/>
              <a:t>Section title</a:t>
            </a:r>
          </a:p>
        </p:txBody>
      </p:sp>
      <p:sp>
        <p:nvSpPr>
          <p:cNvPr id="14" name="Zástupný symbol pro text 3"/>
          <p:cNvSpPr>
            <a:spLocks noGrp="1"/>
          </p:cNvSpPr>
          <p:nvPr>
            <p:ph type="body" sz="quarter" idx="59" hasCustomPrompt="1"/>
          </p:nvPr>
        </p:nvSpPr>
        <p:spPr>
          <a:xfrm>
            <a:off x="342901" y="2655138"/>
            <a:ext cx="4930775" cy="3396749"/>
          </a:xfrm>
          <a:prstGeom prst="rect">
            <a:avLst/>
          </a:prstGeom>
        </p:spPr>
        <p:txBody>
          <a:bodyPr lIns="0" tIns="0" rIns="0" bIns="0"/>
          <a:lstStyle>
            <a:lvl1pPr>
              <a:lnSpc>
                <a:spcPct val="100000"/>
              </a:lnSpc>
              <a:defRPr sz="1300" b="0" i="0">
                <a:latin typeface="+mn-lt"/>
                <a:ea typeface="Samsung Sharp Sans Medium" charset="0"/>
                <a:cs typeface="Samsung Sharp Sans Medium" charset="0"/>
              </a:defRPr>
            </a:lvl1pPr>
          </a:lstStyle>
          <a:p>
            <a:pPr lvl="0"/>
            <a:r>
              <a:rPr lang="en-US" noProof="0" dirty="0"/>
              <a:t>Click to edit</a:t>
            </a:r>
          </a:p>
        </p:txBody>
      </p:sp>
      <p:pic>
        <p:nvPicPr>
          <p:cNvPr id="9"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7679" y="140979"/>
            <a:ext cx="1055787" cy="281086"/>
          </a:xfrm>
          <a:prstGeom prst="rect">
            <a:avLst/>
          </a:prstGeom>
        </p:spPr>
      </p:pic>
      <p:sp>
        <p:nvSpPr>
          <p:cNvPr id="15" name="Rectangle 14"/>
          <p:cNvSpPr/>
          <p:nvPr/>
        </p:nvSpPr>
        <p:spPr>
          <a:xfrm>
            <a:off x="9349946" y="6507963"/>
            <a:ext cx="2087975"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
        <p:nvSpPr>
          <p:cNvPr id="16" name="Holder 6"/>
          <p:cNvSpPr txBox="1">
            <a:spLocks/>
          </p:cNvSpPr>
          <p:nvPr/>
        </p:nvSpPr>
        <p:spPr>
          <a:xfrm>
            <a:off x="9041766"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1099" noProof="0" smtClean="0">
                <a:solidFill>
                  <a:schemeClr val="bg1"/>
                </a:solidFill>
                <a:latin typeface="+mn-lt"/>
                <a:ea typeface="Samsung Sharp Sans Medium" charset="0"/>
                <a:cs typeface="Samsung Sharp Sans Medium" charset="0"/>
              </a:rPr>
              <a:pPr/>
              <a:t>‹#›</a:t>
            </a:fld>
            <a:endParaRPr lang="en-US" sz="1099"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11492645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3_Type and Image Slide">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6095999" y="-1"/>
            <a:ext cx="3008376" cy="6858001"/>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0" name="Picture Placeholder 2"/>
          <p:cNvSpPr>
            <a:spLocks noGrp="1"/>
          </p:cNvSpPr>
          <p:nvPr>
            <p:ph type="pic" sz="quarter" idx="57" hasCustomPrompt="1"/>
          </p:nvPr>
        </p:nvSpPr>
        <p:spPr>
          <a:xfrm>
            <a:off x="9185211" y="-2"/>
            <a:ext cx="3008376" cy="6858001"/>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1" name="Zástupný symbol pro text 3"/>
          <p:cNvSpPr>
            <a:spLocks noGrp="1"/>
          </p:cNvSpPr>
          <p:nvPr>
            <p:ph type="body" sz="quarter" idx="11" hasCustomPrompt="1"/>
          </p:nvPr>
        </p:nvSpPr>
        <p:spPr>
          <a:xfrm>
            <a:off x="342901" y="1609726"/>
            <a:ext cx="4930775" cy="667858"/>
          </a:xfrm>
          <a:prstGeom prst="rect">
            <a:avLst/>
          </a:prstGeom>
        </p:spPr>
        <p:txBody>
          <a:bodyPr lIns="0" tIns="0" rIns="0" bIns="0"/>
          <a:lstStyle>
            <a:lvl1pPr>
              <a:lnSpc>
                <a:spcPct val="100000"/>
              </a:lnSpc>
              <a:defRPr sz="2798" b="1" i="0">
                <a:latin typeface="+mn-lt"/>
                <a:ea typeface="Samsung Sharp Sans Bold" charset="0"/>
                <a:cs typeface="Samsung Sharp Sans Bold" charset="0"/>
              </a:defRPr>
            </a:lvl1pPr>
          </a:lstStyle>
          <a:p>
            <a:pPr lvl="0"/>
            <a:r>
              <a:rPr lang="en-US" noProof="0" dirty="0"/>
              <a:t>Headline goes here</a:t>
            </a:r>
          </a:p>
        </p:txBody>
      </p:sp>
      <p:sp>
        <p:nvSpPr>
          <p:cNvPr id="14" name="Zástupný symbol pro text 3"/>
          <p:cNvSpPr>
            <a:spLocks noGrp="1"/>
          </p:cNvSpPr>
          <p:nvPr>
            <p:ph type="body" sz="quarter" idx="59" hasCustomPrompt="1"/>
          </p:nvPr>
        </p:nvSpPr>
        <p:spPr>
          <a:xfrm>
            <a:off x="342901" y="2655138"/>
            <a:ext cx="4930775" cy="3396749"/>
          </a:xfrm>
          <a:prstGeom prst="rect">
            <a:avLst/>
          </a:prstGeom>
        </p:spPr>
        <p:txBody>
          <a:bodyPr lIns="0" tIns="0" rIns="0" bIns="0"/>
          <a:lstStyle>
            <a:lvl1pPr>
              <a:lnSpc>
                <a:spcPct val="100000"/>
              </a:lnSpc>
              <a:defRPr sz="1300" b="0" i="0">
                <a:latin typeface="+mn-lt"/>
                <a:ea typeface="Samsung Sharp Sans Medium" charset="0"/>
                <a:cs typeface="Samsung Sharp Sans Medium" charset="0"/>
              </a:defRPr>
            </a:lvl1pPr>
          </a:lstStyle>
          <a:p>
            <a:pPr lvl="0"/>
            <a:r>
              <a:rPr lang="en-US" noProof="0" dirty="0"/>
              <a:t>Click to edit</a:t>
            </a:r>
          </a:p>
        </p:txBody>
      </p:sp>
      <p:sp>
        <p:nvSpPr>
          <p:cNvPr id="16" name="Zástupný symbol pro text 3"/>
          <p:cNvSpPr>
            <a:spLocks noGrp="1"/>
          </p:cNvSpPr>
          <p:nvPr>
            <p:ph type="body" sz="quarter" idx="13" hasCustomPrompt="1"/>
          </p:nvPr>
        </p:nvSpPr>
        <p:spPr>
          <a:xfrm>
            <a:off x="342901" y="757242"/>
            <a:ext cx="4930775" cy="226829"/>
          </a:xfrm>
          <a:prstGeom prst="rect">
            <a:avLst/>
          </a:prstGeom>
        </p:spPr>
        <p:txBody>
          <a:bodyPr lIns="0" tIns="0" rIns="0" bIns="0"/>
          <a:lstStyle>
            <a:lvl1pPr>
              <a:lnSpc>
                <a:spcPct val="100000"/>
              </a:lnSpc>
              <a:defRPr sz="1300" b="1" i="0">
                <a:latin typeface="+mn-lt"/>
                <a:ea typeface="Samsung Sharp Sans Medium" charset="0"/>
                <a:cs typeface="Samsung Sharp Sans Medium" charset="0"/>
              </a:defRPr>
            </a:lvl1pPr>
          </a:lstStyle>
          <a:p>
            <a:pPr lvl="0"/>
            <a:r>
              <a:rPr lang="en-US" noProof="0" dirty="0"/>
              <a:t>Section title</a:t>
            </a:r>
          </a:p>
        </p:txBody>
      </p:sp>
      <p:pic>
        <p:nvPicPr>
          <p:cNvPr id="9"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7679" y="140979"/>
            <a:ext cx="1055787" cy="281086"/>
          </a:xfrm>
          <a:prstGeom prst="rect">
            <a:avLst/>
          </a:prstGeom>
        </p:spPr>
      </p:pic>
      <p:sp>
        <p:nvSpPr>
          <p:cNvPr id="13" name="Rectangle 12"/>
          <p:cNvSpPr/>
          <p:nvPr/>
        </p:nvSpPr>
        <p:spPr>
          <a:xfrm>
            <a:off x="9349946" y="6507963"/>
            <a:ext cx="2087975"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
        <p:nvSpPr>
          <p:cNvPr id="15" name="Holder 6"/>
          <p:cNvSpPr txBox="1">
            <a:spLocks/>
          </p:cNvSpPr>
          <p:nvPr/>
        </p:nvSpPr>
        <p:spPr>
          <a:xfrm>
            <a:off x="9041766"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1099" noProof="0" smtClean="0">
                <a:solidFill>
                  <a:schemeClr val="bg1"/>
                </a:solidFill>
                <a:latin typeface="+mn-lt"/>
                <a:ea typeface="Samsung Sharp Sans Medium" charset="0"/>
                <a:cs typeface="Samsung Sharp Sans Medium" charset="0"/>
              </a:rPr>
              <a:pPr/>
              <a:t>‹#›</a:t>
            </a:fld>
            <a:endParaRPr lang="en-US" sz="1099"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156696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4" name="Rectangle 23"/>
          <p:cNvSpPr/>
          <p:nvPr/>
        </p:nvSpPr>
        <p:spPr>
          <a:xfrm flipH="1">
            <a:off x="3755569" y="111743"/>
            <a:ext cx="8436429" cy="67462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18">
              <a:latin typeface="+mn-lt"/>
              <a:ea typeface="Samsung Sharp Sans Medium" charset="0"/>
              <a:cs typeface="Samsung Sharp Sans Medium" charset="0"/>
            </a:endParaRPr>
          </a:p>
        </p:txBody>
      </p:sp>
      <p:sp>
        <p:nvSpPr>
          <p:cNvPr id="13" name="Holder 6"/>
          <p:cNvSpPr txBox="1">
            <a:spLocks/>
          </p:cNvSpPr>
          <p:nvPr/>
        </p:nvSpPr>
        <p:spPr>
          <a:xfrm>
            <a:off x="9041766"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1099" smtClean="0">
                <a:solidFill>
                  <a:schemeClr val="tx1"/>
                </a:solidFill>
                <a:latin typeface="+mn-lt"/>
                <a:ea typeface="Samsung Sharp Sans Medium" charset="0"/>
                <a:cs typeface="Samsung Sharp Sans Medium" charset="0"/>
              </a:rPr>
              <a:pPr/>
              <a:t>‹#›</a:t>
            </a:fld>
            <a:endParaRPr lang="uk-UA" sz="1099">
              <a:solidFill>
                <a:schemeClr val="tx1"/>
              </a:solidFill>
              <a:latin typeface="+mn-lt"/>
              <a:ea typeface="Samsung Sharp Sans Medium" charset="0"/>
              <a:cs typeface="Samsung Sharp Sans Medium" charset="0"/>
            </a:endParaRPr>
          </a:p>
        </p:txBody>
      </p:sp>
      <p:pic>
        <p:nvPicPr>
          <p:cNvPr id="9"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7679" y="140979"/>
            <a:ext cx="1055787" cy="281086"/>
          </a:xfrm>
          <a:prstGeom prst="rect">
            <a:avLst/>
          </a:prstGeom>
        </p:spPr>
      </p:pic>
      <p:sp>
        <p:nvSpPr>
          <p:cNvPr id="10" name="Zástupný symbol pro text 3"/>
          <p:cNvSpPr>
            <a:spLocks noGrp="1"/>
          </p:cNvSpPr>
          <p:nvPr>
            <p:ph type="body" sz="quarter" idx="11" hasCustomPrompt="1"/>
          </p:nvPr>
        </p:nvSpPr>
        <p:spPr>
          <a:xfrm>
            <a:off x="342901" y="1049330"/>
            <a:ext cx="3086100" cy="3098186"/>
          </a:xfrm>
          <a:prstGeom prst="rect">
            <a:avLst/>
          </a:prstGeom>
        </p:spPr>
        <p:txBody>
          <a:bodyPr lIns="0" tIns="0" rIns="0" bIns="0"/>
          <a:lstStyle>
            <a:lvl1pPr>
              <a:lnSpc>
                <a:spcPct val="100000"/>
              </a:lnSpc>
              <a:defRPr sz="2798" b="1" i="0">
                <a:latin typeface="+mn-lt"/>
                <a:ea typeface="Samsung Sharp Sans Bold" charset="0"/>
                <a:cs typeface="Samsung Sharp Sans Bold" charset="0"/>
              </a:defRPr>
            </a:lvl1pPr>
          </a:lstStyle>
          <a:p>
            <a:pPr lvl="0"/>
            <a:r>
              <a:rPr lang="en-US" noProof="0" dirty="0"/>
              <a:t>Headline goes here</a:t>
            </a:r>
          </a:p>
        </p:txBody>
      </p:sp>
      <p:sp>
        <p:nvSpPr>
          <p:cNvPr id="6" name="Rectangle 5"/>
          <p:cNvSpPr/>
          <p:nvPr/>
        </p:nvSpPr>
        <p:spPr>
          <a:xfrm>
            <a:off x="9349946" y="6507963"/>
            <a:ext cx="2087975" cy="215315"/>
          </a:xfrm>
          <a:prstGeom prst="rect">
            <a:avLst/>
          </a:prstGeom>
        </p:spPr>
        <p:txBody>
          <a:bodyPr wrap="none">
            <a:spAutoFit/>
          </a:bodyPr>
          <a:lstStyle/>
          <a:p>
            <a:pPr marL="0">
              <a:spcBef>
                <a:spcPts val="0"/>
              </a:spcBef>
            </a:pPr>
            <a:r>
              <a:rPr lang="en-US" sz="799" spc="7" dirty="0">
                <a:solidFill>
                  <a:schemeClr val="tx1"/>
                </a:solidFill>
                <a:latin typeface="+mn-lt"/>
                <a:ea typeface="Samsung Sharp Sans Medium" charset="0"/>
                <a:cs typeface="Samsung Sharp Sans Medium" charset="0"/>
              </a:rPr>
              <a:t>Samsung </a:t>
            </a:r>
            <a:r>
              <a:rPr lang="en-US" sz="799" spc="3" dirty="0">
                <a:solidFill>
                  <a:schemeClr val="tx1"/>
                </a:solidFill>
                <a:latin typeface="+mn-lt"/>
                <a:ea typeface="Samsung Sharp Sans Medium" charset="0"/>
                <a:cs typeface="Samsung Sharp Sans Medium" charset="0"/>
              </a:rPr>
              <a:t>proprietary </a:t>
            </a:r>
            <a:r>
              <a:rPr lang="en-US" sz="799" spc="7" dirty="0">
                <a:solidFill>
                  <a:schemeClr val="tx1"/>
                </a:solidFill>
                <a:latin typeface="+mn-lt"/>
                <a:ea typeface="Samsung Sharp Sans Medium" charset="0"/>
                <a:cs typeface="Samsung Sharp Sans Medium" charset="0"/>
              </a:rPr>
              <a:t>and</a:t>
            </a:r>
            <a:r>
              <a:rPr lang="en-US" sz="799" spc="-24" dirty="0">
                <a:solidFill>
                  <a:schemeClr val="tx1"/>
                </a:solidFill>
                <a:latin typeface="+mn-lt"/>
                <a:ea typeface="Samsung Sharp Sans Medium" charset="0"/>
                <a:cs typeface="Samsung Sharp Sans Medium" charset="0"/>
              </a:rPr>
              <a:t> </a:t>
            </a:r>
            <a:r>
              <a:rPr lang="en-US" sz="799" spc="3" dirty="0">
                <a:solidFill>
                  <a:schemeClr val="tx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1115629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4_Type and Image Slide">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6096000" y="-2"/>
            <a:ext cx="6096002" cy="2231137"/>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2" name="Picture Placeholder 2"/>
          <p:cNvSpPr>
            <a:spLocks noGrp="1"/>
          </p:cNvSpPr>
          <p:nvPr>
            <p:ph type="pic" sz="quarter" idx="57" hasCustomPrompt="1"/>
          </p:nvPr>
        </p:nvSpPr>
        <p:spPr>
          <a:xfrm>
            <a:off x="6096000" y="2313433"/>
            <a:ext cx="6096002" cy="2231137"/>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3" name="Picture Placeholder 2"/>
          <p:cNvSpPr>
            <a:spLocks noGrp="1"/>
          </p:cNvSpPr>
          <p:nvPr>
            <p:ph type="pic" sz="quarter" idx="58" hasCustomPrompt="1"/>
          </p:nvPr>
        </p:nvSpPr>
        <p:spPr>
          <a:xfrm>
            <a:off x="6096000" y="4626864"/>
            <a:ext cx="6096002" cy="2231137"/>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1" name="Zástupný symbol pro text 3"/>
          <p:cNvSpPr>
            <a:spLocks noGrp="1"/>
          </p:cNvSpPr>
          <p:nvPr>
            <p:ph type="body" sz="quarter" idx="11" hasCustomPrompt="1"/>
          </p:nvPr>
        </p:nvSpPr>
        <p:spPr>
          <a:xfrm>
            <a:off x="342901" y="1609726"/>
            <a:ext cx="4930775" cy="667858"/>
          </a:xfrm>
          <a:prstGeom prst="rect">
            <a:avLst/>
          </a:prstGeom>
        </p:spPr>
        <p:txBody>
          <a:bodyPr lIns="0" tIns="0" rIns="0" bIns="0"/>
          <a:lstStyle>
            <a:lvl1pPr>
              <a:lnSpc>
                <a:spcPct val="100000"/>
              </a:lnSpc>
              <a:defRPr sz="2798" b="1" i="0">
                <a:latin typeface="+mn-lt"/>
                <a:ea typeface="Samsung Sharp Sans Bold" charset="0"/>
                <a:cs typeface="Samsung Sharp Sans Bold" charset="0"/>
              </a:defRPr>
            </a:lvl1pPr>
          </a:lstStyle>
          <a:p>
            <a:pPr lvl="0"/>
            <a:r>
              <a:rPr lang="en-US" noProof="0" dirty="0"/>
              <a:t>Headline goes here</a:t>
            </a:r>
          </a:p>
        </p:txBody>
      </p:sp>
      <p:sp>
        <p:nvSpPr>
          <p:cNvPr id="16" name="Zástupný symbol pro text 3"/>
          <p:cNvSpPr>
            <a:spLocks noGrp="1"/>
          </p:cNvSpPr>
          <p:nvPr>
            <p:ph type="body" sz="quarter" idx="60" hasCustomPrompt="1"/>
          </p:nvPr>
        </p:nvSpPr>
        <p:spPr>
          <a:xfrm>
            <a:off x="342901" y="2655138"/>
            <a:ext cx="4930775" cy="3396749"/>
          </a:xfrm>
          <a:prstGeom prst="rect">
            <a:avLst/>
          </a:prstGeom>
        </p:spPr>
        <p:txBody>
          <a:bodyPr lIns="0" tIns="0" rIns="0" bIns="0"/>
          <a:lstStyle>
            <a:lvl1pPr>
              <a:lnSpc>
                <a:spcPct val="100000"/>
              </a:lnSpc>
              <a:defRPr sz="1300" b="0" i="0">
                <a:latin typeface="+mn-lt"/>
                <a:ea typeface="Samsung Sharp Sans Medium" charset="0"/>
                <a:cs typeface="Samsung Sharp Sans Medium" charset="0"/>
              </a:defRPr>
            </a:lvl1pPr>
          </a:lstStyle>
          <a:p>
            <a:pPr lvl="0"/>
            <a:r>
              <a:rPr lang="en-US" noProof="0" dirty="0"/>
              <a:t>Click to edit</a:t>
            </a:r>
          </a:p>
        </p:txBody>
      </p:sp>
      <p:sp>
        <p:nvSpPr>
          <p:cNvPr id="18" name="Zástupný symbol pro text 3"/>
          <p:cNvSpPr>
            <a:spLocks noGrp="1"/>
          </p:cNvSpPr>
          <p:nvPr>
            <p:ph type="body" sz="quarter" idx="13" hasCustomPrompt="1"/>
          </p:nvPr>
        </p:nvSpPr>
        <p:spPr>
          <a:xfrm>
            <a:off x="342901" y="757242"/>
            <a:ext cx="4930775" cy="226829"/>
          </a:xfrm>
          <a:prstGeom prst="rect">
            <a:avLst/>
          </a:prstGeom>
        </p:spPr>
        <p:txBody>
          <a:bodyPr lIns="0" tIns="0" rIns="0" bIns="0"/>
          <a:lstStyle>
            <a:lvl1pPr>
              <a:lnSpc>
                <a:spcPct val="100000"/>
              </a:lnSpc>
              <a:defRPr sz="1300" b="1" i="0">
                <a:latin typeface="+mn-lt"/>
                <a:ea typeface="Samsung Sharp Sans Medium" charset="0"/>
                <a:cs typeface="Samsung Sharp Sans Medium" charset="0"/>
              </a:defRPr>
            </a:lvl1pPr>
          </a:lstStyle>
          <a:p>
            <a:pPr lvl="0"/>
            <a:r>
              <a:rPr lang="en-US" noProof="0" dirty="0"/>
              <a:t>Section title</a:t>
            </a:r>
          </a:p>
        </p:txBody>
      </p:sp>
      <p:pic>
        <p:nvPicPr>
          <p:cNvPr id="10"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7679" y="140979"/>
            <a:ext cx="1055787" cy="281086"/>
          </a:xfrm>
          <a:prstGeom prst="rect">
            <a:avLst/>
          </a:prstGeom>
        </p:spPr>
      </p:pic>
      <p:sp>
        <p:nvSpPr>
          <p:cNvPr id="15" name="Rectangle 14"/>
          <p:cNvSpPr/>
          <p:nvPr/>
        </p:nvSpPr>
        <p:spPr>
          <a:xfrm>
            <a:off x="9349946" y="6507963"/>
            <a:ext cx="2087975"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
        <p:nvSpPr>
          <p:cNvPr id="17" name="Holder 6"/>
          <p:cNvSpPr txBox="1">
            <a:spLocks/>
          </p:cNvSpPr>
          <p:nvPr/>
        </p:nvSpPr>
        <p:spPr>
          <a:xfrm>
            <a:off x="9041766"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1099" noProof="0" smtClean="0">
                <a:solidFill>
                  <a:schemeClr val="bg1"/>
                </a:solidFill>
                <a:latin typeface="+mn-lt"/>
                <a:ea typeface="Samsung Sharp Sans Medium" charset="0"/>
                <a:cs typeface="Samsung Sharp Sans Medium" charset="0"/>
              </a:rPr>
              <a:pPr/>
              <a:t>‹#›</a:t>
            </a:fld>
            <a:endParaRPr lang="en-US" sz="1099"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31568533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7_Type and Image Slide">
    <p:spTree>
      <p:nvGrpSpPr>
        <p:cNvPr id="1" name=""/>
        <p:cNvGrpSpPr/>
        <p:nvPr/>
      </p:nvGrpSpPr>
      <p:grpSpPr>
        <a:xfrm>
          <a:off x="0" y="0"/>
          <a:ext cx="0" cy="0"/>
          <a:chOff x="0" y="0"/>
          <a:chExt cx="0" cy="0"/>
        </a:xfrm>
      </p:grpSpPr>
      <p:sp>
        <p:nvSpPr>
          <p:cNvPr id="12" name="Picture Placeholder 2"/>
          <p:cNvSpPr>
            <a:spLocks noGrp="1"/>
          </p:cNvSpPr>
          <p:nvPr>
            <p:ph type="pic" sz="quarter" idx="57" hasCustomPrompt="1"/>
          </p:nvPr>
        </p:nvSpPr>
        <p:spPr>
          <a:xfrm>
            <a:off x="6121865" y="4643440"/>
            <a:ext cx="1965960" cy="1628019"/>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6" name="Picture Placeholder 2"/>
          <p:cNvSpPr>
            <a:spLocks noGrp="1"/>
          </p:cNvSpPr>
          <p:nvPr>
            <p:ph type="pic" sz="quarter" idx="59" hasCustomPrompt="1"/>
          </p:nvPr>
        </p:nvSpPr>
        <p:spPr>
          <a:xfrm>
            <a:off x="10196514" y="1957387"/>
            <a:ext cx="1649412" cy="4313684"/>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7" name="Picture Placeholder 2"/>
          <p:cNvSpPr>
            <a:spLocks noGrp="1"/>
          </p:cNvSpPr>
          <p:nvPr>
            <p:ph type="pic" sz="quarter" idx="60" hasCustomPrompt="1"/>
          </p:nvPr>
        </p:nvSpPr>
        <p:spPr>
          <a:xfrm>
            <a:off x="6121865" y="1957386"/>
            <a:ext cx="4007974" cy="2615184"/>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23" name="Picture Placeholder 2"/>
          <p:cNvSpPr>
            <a:spLocks noGrp="1"/>
          </p:cNvSpPr>
          <p:nvPr>
            <p:ph type="pic" sz="quarter" idx="66" hasCustomPrompt="1"/>
          </p:nvPr>
        </p:nvSpPr>
        <p:spPr>
          <a:xfrm>
            <a:off x="8163879" y="4643440"/>
            <a:ext cx="1965960" cy="1627631"/>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21" name="Zástupný symbol pro text 3"/>
          <p:cNvSpPr>
            <a:spLocks noGrp="1"/>
          </p:cNvSpPr>
          <p:nvPr>
            <p:ph type="body" sz="quarter" idx="11" hasCustomPrompt="1"/>
          </p:nvPr>
        </p:nvSpPr>
        <p:spPr>
          <a:xfrm>
            <a:off x="342901" y="1609726"/>
            <a:ext cx="4930775" cy="667858"/>
          </a:xfrm>
          <a:prstGeom prst="rect">
            <a:avLst/>
          </a:prstGeom>
        </p:spPr>
        <p:txBody>
          <a:bodyPr lIns="0" tIns="0" rIns="0" bIns="0"/>
          <a:lstStyle>
            <a:lvl1pPr>
              <a:lnSpc>
                <a:spcPct val="100000"/>
              </a:lnSpc>
              <a:defRPr sz="2798" b="1" i="0">
                <a:latin typeface="+mn-lt"/>
                <a:ea typeface="Samsung Sharp Sans Bold" charset="0"/>
                <a:cs typeface="Samsung Sharp Sans Bold" charset="0"/>
              </a:defRPr>
            </a:lvl1pPr>
          </a:lstStyle>
          <a:p>
            <a:pPr lvl="0"/>
            <a:r>
              <a:rPr lang="en-US" noProof="0" dirty="0"/>
              <a:t>Headline goes here</a:t>
            </a:r>
          </a:p>
        </p:txBody>
      </p:sp>
      <p:sp>
        <p:nvSpPr>
          <p:cNvPr id="22" name="Zástupný symbol pro text 3"/>
          <p:cNvSpPr>
            <a:spLocks noGrp="1"/>
          </p:cNvSpPr>
          <p:nvPr>
            <p:ph type="body" sz="quarter" idx="13" hasCustomPrompt="1"/>
          </p:nvPr>
        </p:nvSpPr>
        <p:spPr>
          <a:xfrm>
            <a:off x="342901" y="342901"/>
            <a:ext cx="4930775" cy="226829"/>
          </a:xfrm>
          <a:prstGeom prst="rect">
            <a:avLst/>
          </a:prstGeom>
        </p:spPr>
        <p:txBody>
          <a:bodyPr lIns="0" tIns="0" rIns="0" bIns="0"/>
          <a:lstStyle>
            <a:lvl1pPr>
              <a:lnSpc>
                <a:spcPct val="100000"/>
              </a:lnSpc>
              <a:defRPr sz="1332" b="1" i="0">
                <a:latin typeface="+mn-lt"/>
                <a:ea typeface="Samsung Sharp Sans Medium" charset="0"/>
                <a:cs typeface="Samsung Sharp Sans Medium" charset="0"/>
              </a:defRPr>
            </a:lvl1pPr>
          </a:lstStyle>
          <a:p>
            <a:pPr lvl="0"/>
            <a:r>
              <a:rPr lang="en-US" noProof="0" dirty="0"/>
              <a:t>Section title</a:t>
            </a:r>
          </a:p>
        </p:txBody>
      </p:sp>
      <p:sp>
        <p:nvSpPr>
          <p:cNvPr id="26" name="Zástupný symbol pro text 3"/>
          <p:cNvSpPr>
            <a:spLocks noGrp="1"/>
          </p:cNvSpPr>
          <p:nvPr>
            <p:ph type="body" sz="quarter" idx="58" hasCustomPrompt="1"/>
          </p:nvPr>
        </p:nvSpPr>
        <p:spPr>
          <a:xfrm>
            <a:off x="342901" y="2655138"/>
            <a:ext cx="4930775" cy="3396749"/>
          </a:xfrm>
          <a:prstGeom prst="rect">
            <a:avLst/>
          </a:prstGeom>
        </p:spPr>
        <p:txBody>
          <a:bodyPr lIns="0" tIns="0" rIns="0" bIns="0"/>
          <a:lstStyle>
            <a:lvl1pPr>
              <a:lnSpc>
                <a:spcPct val="100000"/>
              </a:lnSpc>
              <a:defRPr sz="1300" b="0" i="0">
                <a:latin typeface="+mn-lt"/>
                <a:ea typeface="Samsung Sharp Sans Medium" charset="0"/>
                <a:cs typeface="Samsung Sharp Sans Medium" charset="0"/>
              </a:defRPr>
            </a:lvl1pPr>
          </a:lstStyle>
          <a:p>
            <a:pPr lvl="0"/>
            <a:r>
              <a:rPr lang="en-US" noProof="0" dirty="0"/>
              <a:t>Click to edit</a:t>
            </a:r>
          </a:p>
        </p:txBody>
      </p:sp>
      <p:sp>
        <p:nvSpPr>
          <p:cNvPr id="28" name="Zástupný symbol pro text 3"/>
          <p:cNvSpPr>
            <a:spLocks noGrp="1"/>
          </p:cNvSpPr>
          <p:nvPr>
            <p:ph type="body" sz="quarter" idx="70" hasCustomPrompt="1"/>
          </p:nvPr>
        </p:nvSpPr>
        <p:spPr>
          <a:xfrm>
            <a:off x="6121865" y="1684831"/>
            <a:ext cx="4006748" cy="272557"/>
          </a:xfrm>
          <a:prstGeom prst="rect">
            <a:avLst/>
          </a:prstGeom>
        </p:spPr>
        <p:txBody>
          <a:bodyPr lIns="0" tIns="0" rIns="0" bIns="0"/>
          <a:lstStyle>
            <a:lvl1pPr>
              <a:lnSpc>
                <a:spcPct val="100000"/>
              </a:lnSpc>
              <a:defRPr sz="1300" b="0" i="0">
                <a:latin typeface="+mn-lt"/>
                <a:ea typeface="Samsung Sharp Sans Medium" charset="0"/>
                <a:cs typeface="Samsung Sharp Sans Medium" charset="0"/>
              </a:defRPr>
            </a:lvl1pPr>
          </a:lstStyle>
          <a:p>
            <a:pPr lvl="0"/>
            <a:r>
              <a:rPr lang="en-US" noProof="0" dirty="0"/>
              <a:t>Click to edit</a:t>
            </a:r>
          </a:p>
        </p:txBody>
      </p:sp>
      <p:pic>
        <p:nvPicPr>
          <p:cNvPr id="14"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2" y="140979"/>
            <a:ext cx="1055787" cy="281086"/>
          </a:xfrm>
          <a:prstGeom prst="rect">
            <a:avLst/>
          </a:prstGeom>
        </p:spPr>
      </p:pic>
    </p:spTree>
    <p:extLst>
      <p:ext uri="{BB962C8B-B14F-4D97-AF65-F5344CB8AC3E}">
        <p14:creationId xmlns:p14="http://schemas.microsoft.com/office/powerpoint/2010/main" val="33100926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7_Title Slide">
    <p:spTree>
      <p:nvGrpSpPr>
        <p:cNvPr id="1" name=""/>
        <p:cNvGrpSpPr/>
        <p:nvPr/>
      </p:nvGrpSpPr>
      <p:grpSpPr>
        <a:xfrm>
          <a:off x="0" y="0"/>
          <a:ext cx="0" cy="0"/>
          <a:chOff x="0" y="0"/>
          <a:chExt cx="0" cy="0"/>
        </a:xfrm>
      </p:grpSpPr>
      <p:sp>
        <p:nvSpPr>
          <p:cNvPr id="4" name="Zástupný symbol pro text 3"/>
          <p:cNvSpPr>
            <a:spLocks noGrp="1"/>
          </p:cNvSpPr>
          <p:nvPr>
            <p:ph type="body" sz="quarter" idx="11" hasCustomPrompt="1"/>
          </p:nvPr>
        </p:nvSpPr>
        <p:spPr>
          <a:xfrm>
            <a:off x="342900" y="265471"/>
            <a:ext cx="9528888" cy="445729"/>
          </a:xfrm>
          <a:prstGeom prst="rect">
            <a:avLst/>
          </a:prstGeom>
        </p:spPr>
        <p:txBody>
          <a:bodyPr lIns="0" tIns="0" rIns="0" bIns="0"/>
          <a:lstStyle>
            <a:lvl1pPr>
              <a:lnSpc>
                <a:spcPct val="100000"/>
              </a:lnSpc>
              <a:defRPr sz="2798" b="1" i="0">
                <a:latin typeface="+mn-lt"/>
                <a:ea typeface="Samsung Sharp Sans Bold" charset="0"/>
                <a:cs typeface="Samsung Sharp Sans Bold" charset="0"/>
              </a:defRPr>
            </a:lvl1pPr>
          </a:lstStyle>
          <a:p>
            <a:pPr lvl="0"/>
            <a:r>
              <a:rPr lang="en-US" noProof="0" dirty="0"/>
              <a:t>Headline goes here</a:t>
            </a:r>
          </a:p>
        </p:txBody>
      </p:sp>
      <p:sp>
        <p:nvSpPr>
          <p:cNvPr id="10" name="Oval 20"/>
          <p:cNvSpPr/>
          <p:nvPr/>
        </p:nvSpPr>
        <p:spPr>
          <a:xfrm>
            <a:off x="341464" y="6480642"/>
            <a:ext cx="171451" cy="171451"/>
          </a:xfrm>
          <a:prstGeom prst="ellipse">
            <a:avLst/>
          </a:prstGeom>
          <a:solidFill>
            <a:srgbClr val="35B2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99">
              <a:solidFill>
                <a:schemeClr val="tx1">
                  <a:lumMod val="65000"/>
                  <a:lumOff val="35000"/>
                </a:schemeClr>
              </a:solidFill>
            </a:endParaRPr>
          </a:p>
        </p:txBody>
      </p:sp>
      <p:sp>
        <p:nvSpPr>
          <p:cNvPr id="11" name="TextBox 21"/>
          <p:cNvSpPr txBox="1"/>
          <p:nvPr/>
        </p:nvSpPr>
        <p:spPr>
          <a:xfrm>
            <a:off x="504671" y="6385427"/>
            <a:ext cx="1157886" cy="276871"/>
          </a:xfrm>
          <a:prstGeom prst="rect">
            <a:avLst/>
          </a:prstGeom>
          <a:noFill/>
        </p:spPr>
        <p:txBody>
          <a:bodyPr wrap="square" rtlCol="0">
            <a:spAutoFit/>
          </a:bodyPr>
          <a:lstStyle/>
          <a:p>
            <a:r>
              <a:rPr lang="en-US" sz="1199" dirty="0">
                <a:solidFill>
                  <a:schemeClr val="tx1">
                    <a:lumMod val="65000"/>
                    <a:lumOff val="35000"/>
                  </a:schemeClr>
                </a:solidFill>
                <a:latin typeface="Century Gothic" charset="0"/>
                <a:ea typeface="Century Gothic" charset="0"/>
                <a:cs typeface="Century Gothic" charset="0"/>
              </a:rPr>
              <a:t>Completed</a:t>
            </a:r>
          </a:p>
        </p:txBody>
      </p:sp>
      <p:sp>
        <p:nvSpPr>
          <p:cNvPr id="12" name="Oval 25"/>
          <p:cNvSpPr/>
          <p:nvPr/>
        </p:nvSpPr>
        <p:spPr>
          <a:xfrm>
            <a:off x="1726723" y="6480642"/>
            <a:ext cx="171451" cy="171451"/>
          </a:xfrm>
          <a:prstGeom prst="ellipse">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99">
              <a:solidFill>
                <a:schemeClr val="tx1">
                  <a:lumMod val="65000"/>
                  <a:lumOff val="35000"/>
                </a:schemeClr>
              </a:solidFill>
            </a:endParaRPr>
          </a:p>
        </p:txBody>
      </p:sp>
      <p:sp>
        <p:nvSpPr>
          <p:cNvPr id="13" name="TextBox 26"/>
          <p:cNvSpPr txBox="1"/>
          <p:nvPr/>
        </p:nvSpPr>
        <p:spPr>
          <a:xfrm>
            <a:off x="1905974" y="6385427"/>
            <a:ext cx="1157886" cy="276871"/>
          </a:xfrm>
          <a:prstGeom prst="rect">
            <a:avLst/>
          </a:prstGeom>
          <a:noFill/>
        </p:spPr>
        <p:txBody>
          <a:bodyPr wrap="square" rtlCol="0">
            <a:spAutoFit/>
          </a:bodyPr>
          <a:lstStyle/>
          <a:p>
            <a:r>
              <a:rPr lang="en-US" sz="1199">
                <a:solidFill>
                  <a:schemeClr val="tx1">
                    <a:lumMod val="65000"/>
                    <a:lumOff val="35000"/>
                  </a:schemeClr>
                </a:solidFill>
                <a:latin typeface="Century Gothic" charset="0"/>
                <a:ea typeface="Century Gothic" charset="0"/>
                <a:cs typeface="Century Gothic" charset="0"/>
              </a:rPr>
              <a:t>On-track</a:t>
            </a:r>
          </a:p>
        </p:txBody>
      </p:sp>
      <p:sp>
        <p:nvSpPr>
          <p:cNvPr id="14" name="Oval 27"/>
          <p:cNvSpPr/>
          <p:nvPr/>
        </p:nvSpPr>
        <p:spPr>
          <a:xfrm>
            <a:off x="2849891" y="6480642"/>
            <a:ext cx="171451" cy="171451"/>
          </a:xfrm>
          <a:prstGeom prst="ellipse">
            <a:avLst/>
          </a:prstGeom>
          <a:solidFill>
            <a:srgbClr val="FFC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99">
              <a:solidFill>
                <a:schemeClr val="tx1">
                  <a:lumMod val="65000"/>
                  <a:lumOff val="35000"/>
                </a:schemeClr>
              </a:solidFill>
            </a:endParaRPr>
          </a:p>
        </p:txBody>
      </p:sp>
      <p:sp>
        <p:nvSpPr>
          <p:cNvPr id="15" name="TextBox 28"/>
          <p:cNvSpPr txBox="1"/>
          <p:nvPr/>
        </p:nvSpPr>
        <p:spPr>
          <a:xfrm>
            <a:off x="3013098" y="6385427"/>
            <a:ext cx="1157886" cy="276871"/>
          </a:xfrm>
          <a:prstGeom prst="rect">
            <a:avLst/>
          </a:prstGeom>
          <a:noFill/>
        </p:spPr>
        <p:txBody>
          <a:bodyPr wrap="square" rtlCol="0">
            <a:spAutoFit/>
          </a:bodyPr>
          <a:lstStyle/>
          <a:p>
            <a:r>
              <a:rPr lang="en-US" sz="1199" dirty="0">
                <a:solidFill>
                  <a:schemeClr val="tx1">
                    <a:lumMod val="65000"/>
                    <a:lumOff val="35000"/>
                  </a:schemeClr>
                </a:solidFill>
                <a:latin typeface="Century Gothic" charset="0"/>
                <a:ea typeface="Century Gothic" charset="0"/>
                <a:cs typeface="Century Gothic" charset="0"/>
              </a:rPr>
              <a:t>Minor issues</a:t>
            </a:r>
          </a:p>
        </p:txBody>
      </p:sp>
      <p:sp>
        <p:nvSpPr>
          <p:cNvPr id="16" name="Oval 29"/>
          <p:cNvSpPr/>
          <p:nvPr/>
        </p:nvSpPr>
        <p:spPr>
          <a:xfrm>
            <a:off x="4235152" y="6480642"/>
            <a:ext cx="171451" cy="171451"/>
          </a:xfrm>
          <a:prstGeom prst="ellipse">
            <a:avLst/>
          </a:pr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99">
              <a:solidFill>
                <a:schemeClr val="tx1">
                  <a:lumMod val="65000"/>
                  <a:lumOff val="35000"/>
                </a:schemeClr>
              </a:solidFill>
            </a:endParaRPr>
          </a:p>
        </p:txBody>
      </p:sp>
      <p:sp>
        <p:nvSpPr>
          <p:cNvPr id="17" name="TextBox 30"/>
          <p:cNvSpPr txBox="1"/>
          <p:nvPr/>
        </p:nvSpPr>
        <p:spPr>
          <a:xfrm>
            <a:off x="4414402" y="6385427"/>
            <a:ext cx="1157886" cy="276871"/>
          </a:xfrm>
          <a:prstGeom prst="rect">
            <a:avLst/>
          </a:prstGeom>
          <a:noFill/>
        </p:spPr>
        <p:txBody>
          <a:bodyPr wrap="square" rtlCol="0">
            <a:spAutoFit/>
          </a:bodyPr>
          <a:lstStyle/>
          <a:p>
            <a:r>
              <a:rPr lang="en-US" sz="1199" dirty="0">
                <a:solidFill>
                  <a:schemeClr val="tx1">
                    <a:lumMod val="65000"/>
                    <a:lumOff val="35000"/>
                  </a:schemeClr>
                </a:solidFill>
                <a:latin typeface="Century Gothic" charset="0"/>
                <a:ea typeface="Century Gothic" charset="0"/>
                <a:cs typeface="Century Gothic" charset="0"/>
              </a:rPr>
              <a:t>Major issues</a:t>
            </a:r>
          </a:p>
        </p:txBody>
      </p:sp>
      <p:pic>
        <p:nvPicPr>
          <p:cNvPr id="1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2" y="140979"/>
            <a:ext cx="1055787" cy="281086"/>
          </a:xfrm>
          <a:prstGeom prst="rect">
            <a:avLst/>
          </a:prstGeom>
        </p:spPr>
      </p:pic>
    </p:spTree>
    <p:extLst>
      <p:ext uri="{BB962C8B-B14F-4D97-AF65-F5344CB8AC3E}">
        <p14:creationId xmlns:p14="http://schemas.microsoft.com/office/powerpoint/2010/main" val="19308148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2_Headline Only">
    <p:spTree>
      <p:nvGrpSpPr>
        <p:cNvPr id="1" name=""/>
        <p:cNvGrpSpPr/>
        <p:nvPr/>
      </p:nvGrpSpPr>
      <p:grpSpPr>
        <a:xfrm>
          <a:off x="0" y="0"/>
          <a:ext cx="0" cy="0"/>
          <a:chOff x="0" y="0"/>
          <a:chExt cx="0" cy="0"/>
        </a:xfrm>
      </p:grpSpPr>
      <p:pic>
        <p:nvPicPr>
          <p:cNvPr id="3" name="Picture 10"/>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887075" y="141290"/>
            <a:ext cx="1055688" cy="28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ástupný symbol pro text 3"/>
          <p:cNvSpPr>
            <a:spLocks noGrp="1"/>
          </p:cNvSpPr>
          <p:nvPr>
            <p:ph type="body" sz="quarter" idx="11"/>
          </p:nvPr>
        </p:nvSpPr>
        <p:spPr>
          <a:xfrm>
            <a:off x="342901" y="265473"/>
            <a:ext cx="10544175" cy="1194619"/>
          </a:xfrm>
          <a:prstGeom prst="rect">
            <a:avLst/>
          </a:prstGeom>
        </p:spPr>
        <p:txBody>
          <a:bodyPr lIns="0" tIns="0" rIns="0" bIns="0"/>
          <a:lstStyle>
            <a:lvl1pPr>
              <a:lnSpc>
                <a:spcPct val="100000"/>
              </a:lnSpc>
              <a:defRPr sz="2796" b="1" i="0">
                <a:latin typeface="+mn-lt"/>
                <a:ea typeface="Samsung Sharp Sans Bold" charset="0"/>
                <a:cs typeface="Samsung Sharp Sans Bold" charset="0"/>
              </a:defRPr>
            </a:lvl1pPr>
          </a:lstStyle>
          <a:p>
            <a:pPr lvl="0"/>
            <a:r>
              <a:rPr lang="en-US" noProof="0"/>
              <a:t>Edit Master text styles</a:t>
            </a:r>
          </a:p>
        </p:txBody>
      </p:sp>
    </p:spTree>
    <p:extLst>
      <p:ext uri="{BB962C8B-B14F-4D97-AF65-F5344CB8AC3E}">
        <p14:creationId xmlns:p14="http://schemas.microsoft.com/office/powerpoint/2010/main" val="22193121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Blue section slide">
    <p:bg>
      <p:bgRef idx="1001">
        <a:schemeClr val="bg1"/>
      </p:bgRef>
    </p:bg>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746B3A33-4FF2-4C43-80AF-C3811702D251}"/>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389" rtl="0" eaLnBrk="1" fontAlgn="auto" latinLnBrk="0" hangingPunct="1">
              <a:lnSpc>
                <a:spcPct val="100000"/>
              </a:lnSpc>
              <a:spcBef>
                <a:spcPts val="0"/>
              </a:spcBef>
              <a:spcAft>
                <a:spcPts val="0"/>
              </a:spcAft>
              <a:buClrTx/>
              <a:buSzTx/>
              <a:buFontTx/>
              <a:buNone/>
              <a:tabLst/>
              <a:defRPr/>
            </a:pPr>
            <a:endParaRPr kumimoji="1" lang="en-US" sz="1092"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3" name="object 3">
            <a:extLst>
              <a:ext uri="{FF2B5EF4-FFF2-40B4-BE49-F238E27FC236}">
                <a16:creationId xmlns:a16="http://schemas.microsoft.com/office/drawing/2014/main" id="{7DCC69AC-7884-EB4B-96E6-17F45C6A8BDA}"/>
              </a:ext>
            </a:extLst>
          </p:cNvPr>
          <p:cNvSpPr txBox="1"/>
          <p:nvPr userDrawn="1"/>
        </p:nvSpPr>
        <p:spPr>
          <a:xfrm>
            <a:off x="1160791" y="6494553"/>
            <a:ext cx="2275131" cy="132729"/>
          </a:xfrm>
          <a:prstGeom prst="rect">
            <a:avLst/>
          </a:prstGeom>
        </p:spPr>
        <p:txBody>
          <a:bodyPr vert="horz" wrap="square" lIns="0" tIns="9525" rIns="0" bIns="0" rtlCol="0">
            <a:spAutoFit/>
          </a:bodyPr>
          <a:lstStyle/>
          <a:p>
            <a:pPr marL="9525" marR="0" lvl="0" indent="0" algn="l" defTabSz="554389" rtl="0" eaLnBrk="1" fontAlgn="auto" latinLnBrk="0" hangingPunct="1">
              <a:lnSpc>
                <a:spcPct val="100000"/>
              </a:lnSpc>
              <a:spcBef>
                <a:spcPts val="75"/>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Century Gothic" panose="020B0502020202020204" pitchFamily="34" charset="0"/>
                <a:ea typeface="+mn-ea"/>
                <a:cs typeface="SamsungOne-400"/>
              </a:rPr>
              <a:t>Proprietary and</a:t>
            </a:r>
            <a:r>
              <a:rPr kumimoji="0" lang="en-US" sz="800" b="0" i="0" u="none" strike="noStrike" kern="1200" cap="none" spc="38" normalizeH="0" baseline="0" noProof="0">
                <a:ln>
                  <a:noFill/>
                </a:ln>
                <a:solidFill>
                  <a:srgbClr val="FFFFFF"/>
                </a:solidFill>
                <a:effectLst/>
                <a:uLnTx/>
                <a:uFillTx/>
                <a:latin typeface="Century Gothic" panose="020B0502020202020204" pitchFamily="34" charset="0"/>
                <a:ea typeface="+mn-ea"/>
                <a:cs typeface="SamsungOne-400"/>
              </a:rPr>
              <a:t> </a:t>
            </a:r>
            <a:r>
              <a:rPr kumimoji="0" lang="en-US" sz="800" b="0" i="0" u="none" strike="noStrike" kern="1200" cap="none" spc="0" normalizeH="0" baseline="0" noProof="0">
                <a:ln>
                  <a:noFill/>
                </a:ln>
                <a:solidFill>
                  <a:srgbClr val="FFFFFF"/>
                </a:solidFill>
                <a:effectLst/>
                <a:uLnTx/>
                <a:uFillTx/>
                <a:latin typeface="Century Gothic" panose="020B0502020202020204" pitchFamily="34" charset="0"/>
                <a:ea typeface="+mn-ea"/>
                <a:cs typeface="SamsungOne-400"/>
              </a:rPr>
              <a:t>confidential</a:t>
            </a:r>
          </a:p>
        </p:txBody>
      </p:sp>
      <p:sp>
        <p:nvSpPr>
          <p:cNvPr id="4" name="Freeform 1">
            <a:extLst>
              <a:ext uri="{FF2B5EF4-FFF2-40B4-BE49-F238E27FC236}">
                <a16:creationId xmlns:a16="http://schemas.microsoft.com/office/drawing/2014/main" id="{89AF45A1-32FC-5641-A3F9-AF202566E9FC}"/>
              </a:ext>
            </a:extLst>
          </p:cNvPr>
          <p:cNvSpPr>
            <a:spLocks noChangeAspect="1" noChangeArrowheads="1"/>
          </p:cNvSpPr>
          <p:nvPr userDrawn="1"/>
        </p:nvSpPr>
        <p:spPr bwMode="auto">
          <a:xfrm>
            <a:off x="10880725" y="6462428"/>
            <a:ext cx="968375" cy="148298"/>
          </a:xfrm>
          <a:custGeom>
            <a:avLst/>
            <a:gdLst>
              <a:gd name="T0" fmla="*/ 581 w 15377"/>
              <a:gd name="T1" fmla="*/ 522 h 2356"/>
              <a:gd name="T2" fmla="*/ 985 w 15377"/>
              <a:gd name="T3" fmla="*/ 576 h 2356"/>
              <a:gd name="T4" fmla="*/ 1532 w 15377"/>
              <a:gd name="T5" fmla="*/ 711 h 2356"/>
              <a:gd name="T6" fmla="*/ 790 w 15377"/>
              <a:gd name="T7" fmla="*/ 3 h 2356"/>
              <a:gd name="T8" fmla="*/ 31 w 15377"/>
              <a:gd name="T9" fmla="*/ 784 h 2356"/>
              <a:gd name="T10" fmla="*/ 1027 w 15377"/>
              <a:gd name="T11" fmla="*/ 1811 h 2356"/>
              <a:gd name="T12" fmla="*/ 593 w 15377"/>
              <a:gd name="T13" fmla="*/ 1760 h 2356"/>
              <a:gd name="T14" fmla="*/ 0 w 15377"/>
              <a:gd name="T15" fmla="*/ 1548 h 2356"/>
              <a:gd name="T16" fmla="*/ 799 w 15377"/>
              <a:gd name="T17" fmla="*/ 2355 h 2356"/>
              <a:gd name="T18" fmla="*/ 1572 w 15377"/>
              <a:gd name="T19" fmla="*/ 1494 h 2356"/>
              <a:gd name="T20" fmla="*/ 7731 w 15377"/>
              <a:gd name="T21" fmla="*/ 643 h 2356"/>
              <a:gd name="T22" fmla="*/ 7929 w 15377"/>
              <a:gd name="T23" fmla="*/ 384 h 2356"/>
              <a:gd name="T24" fmla="*/ 8129 w 15377"/>
              <a:gd name="T25" fmla="*/ 717 h 2356"/>
              <a:gd name="T26" fmla="*/ 8671 w 15377"/>
              <a:gd name="T27" fmla="*/ 564 h 2356"/>
              <a:gd name="T28" fmla="*/ 7179 w 15377"/>
              <a:gd name="T29" fmla="*/ 499 h 2356"/>
              <a:gd name="T30" fmla="*/ 8163 w 15377"/>
              <a:gd name="T31" fmla="*/ 1644 h 2356"/>
              <a:gd name="T32" fmla="*/ 7954 w 15377"/>
              <a:gd name="T33" fmla="*/ 1952 h 2356"/>
              <a:gd name="T34" fmla="*/ 7734 w 15377"/>
              <a:gd name="T35" fmla="*/ 1542 h 2356"/>
              <a:gd name="T36" fmla="*/ 7151 w 15377"/>
              <a:gd name="T37" fmla="*/ 1709 h 2356"/>
              <a:gd name="T38" fmla="*/ 8708 w 15377"/>
              <a:gd name="T39" fmla="*/ 1844 h 2356"/>
              <a:gd name="T40" fmla="*/ 7731 w 15377"/>
              <a:gd name="T41" fmla="*/ 643 h 2356"/>
              <a:gd name="T42" fmla="*/ 12204 w 15377"/>
              <a:gd name="T43" fmla="*/ 70 h 2356"/>
              <a:gd name="T44" fmla="*/ 11388 w 15377"/>
              <a:gd name="T45" fmla="*/ 2245 h 2356"/>
              <a:gd name="T46" fmla="*/ 11896 w 15377"/>
              <a:gd name="T47" fmla="*/ 420 h 2356"/>
              <a:gd name="T48" fmla="*/ 13234 w 15377"/>
              <a:gd name="T49" fmla="*/ 2245 h 2356"/>
              <a:gd name="T50" fmla="*/ 12692 w 15377"/>
              <a:gd name="T51" fmla="*/ 70 h 2356"/>
              <a:gd name="T52" fmla="*/ 1947 w 15377"/>
              <a:gd name="T53" fmla="*/ 2268 h 2356"/>
              <a:gd name="T54" fmla="*/ 2847 w 15377"/>
              <a:gd name="T55" fmla="*/ 234 h 2356"/>
              <a:gd name="T56" fmla="*/ 3736 w 15377"/>
              <a:gd name="T57" fmla="*/ 2268 h 2356"/>
              <a:gd name="T58" fmla="*/ 2353 w 15377"/>
              <a:gd name="T59" fmla="*/ 70 h 2356"/>
              <a:gd name="T60" fmla="*/ 5396 w 15377"/>
              <a:gd name="T61" fmla="*/ 1788 h 2356"/>
              <a:gd name="T62" fmla="*/ 4222 w 15377"/>
              <a:gd name="T63" fmla="*/ 70 h 2356"/>
              <a:gd name="T64" fmla="*/ 4724 w 15377"/>
              <a:gd name="T65" fmla="*/ 2268 h 2356"/>
              <a:gd name="T66" fmla="*/ 5116 w 15377"/>
              <a:gd name="T67" fmla="*/ 2268 h 2356"/>
              <a:gd name="T68" fmla="*/ 6053 w 15377"/>
              <a:gd name="T69" fmla="*/ 234 h 2356"/>
              <a:gd name="T70" fmla="*/ 6617 w 15377"/>
              <a:gd name="T71" fmla="*/ 2268 h 2356"/>
              <a:gd name="T72" fmla="*/ 5672 w 15377"/>
              <a:gd name="T73" fmla="*/ 70 h 2356"/>
              <a:gd name="T74" fmla="*/ 10779 w 15377"/>
              <a:gd name="T75" fmla="*/ 70 h 2356"/>
              <a:gd name="T76" fmla="*/ 10223 w 15377"/>
              <a:gd name="T77" fmla="*/ 1695 h 2356"/>
              <a:gd name="T78" fmla="*/ 10006 w 15377"/>
              <a:gd name="T79" fmla="*/ 1940 h 2356"/>
              <a:gd name="T80" fmla="*/ 9791 w 15377"/>
              <a:gd name="T81" fmla="*/ 1695 h 2356"/>
              <a:gd name="T82" fmla="*/ 9235 w 15377"/>
              <a:gd name="T83" fmla="*/ 70 h 2356"/>
              <a:gd name="T84" fmla="*/ 9241 w 15377"/>
              <a:gd name="T85" fmla="*/ 1788 h 2356"/>
              <a:gd name="T86" fmla="*/ 10773 w 15377"/>
              <a:gd name="T87" fmla="*/ 1788 h 2356"/>
              <a:gd name="T88" fmla="*/ 10779 w 15377"/>
              <a:gd name="T89" fmla="*/ 70 h 2356"/>
              <a:gd name="T90" fmla="*/ 14594 w 15377"/>
              <a:gd name="T91" fmla="*/ 1356 h 2356"/>
              <a:gd name="T92" fmla="*/ 14820 w 15377"/>
              <a:gd name="T93" fmla="*/ 1672 h 2356"/>
              <a:gd name="T94" fmla="*/ 14589 w 15377"/>
              <a:gd name="T95" fmla="*/ 1918 h 2356"/>
              <a:gd name="T96" fmla="*/ 14360 w 15377"/>
              <a:gd name="T97" fmla="*/ 1672 h 2356"/>
              <a:gd name="T98" fmla="*/ 14371 w 15377"/>
              <a:gd name="T99" fmla="*/ 564 h 2356"/>
              <a:gd name="T100" fmla="*/ 14809 w 15377"/>
              <a:gd name="T101" fmla="*/ 564 h 2356"/>
              <a:gd name="T102" fmla="*/ 14814 w 15377"/>
              <a:gd name="T103" fmla="*/ 770 h 2356"/>
              <a:gd name="T104" fmla="*/ 15367 w 15377"/>
              <a:gd name="T105" fmla="*/ 697 h 2356"/>
              <a:gd name="T106" fmla="*/ 14594 w 15377"/>
              <a:gd name="T107" fmla="*/ 8 h 2356"/>
              <a:gd name="T108" fmla="*/ 13813 w 15377"/>
              <a:gd name="T109" fmla="*/ 697 h 2356"/>
              <a:gd name="T110" fmla="*/ 13821 w 15377"/>
              <a:gd name="T111" fmla="*/ 1763 h 2356"/>
              <a:gd name="T112" fmla="*/ 15367 w 15377"/>
              <a:gd name="T113" fmla="*/ 1763 h 2356"/>
              <a:gd name="T114" fmla="*/ 15376 w 15377"/>
              <a:gd name="T115" fmla="*/ 1035 h 2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377" h="2356">
                <a:moveTo>
                  <a:pt x="584" y="638"/>
                </a:moveTo>
                <a:cubicBezTo>
                  <a:pt x="573" y="592"/>
                  <a:pt x="576" y="547"/>
                  <a:pt x="581" y="522"/>
                </a:cubicBezTo>
                <a:cubicBezTo>
                  <a:pt x="595" y="451"/>
                  <a:pt x="643" y="375"/>
                  <a:pt x="782" y="375"/>
                </a:cubicBezTo>
                <a:cubicBezTo>
                  <a:pt x="911" y="375"/>
                  <a:pt x="985" y="454"/>
                  <a:pt x="985" y="576"/>
                </a:cubicBezTo>
                <a:lnTo>
                  <a:pt x="985" y="711"/>
                </a:lnTo>
                <a:lnTo>
                  <a:pt x="1532" y="711"/>
                </a:lnTo>
                <a:lnTo>
                  <a:pt x="1532" y="556"/>
                </a:lnTo>
                <a:cubicBezTo>
                  <a:pt x="1532" y="79"/>
                  <a:pt x="1100" y="3"/>
                  <a:pt x="790" y="3"/>
                </a:cubicBezTo>
                <a:cubicBezTo>
                  <a:pt x="403" y="0"/>
                  <a:pt x="85" y="130"/>
                  <a:pt x="25" y="488"/>
                </a:cubicBezTo>
                <a:cubicBezTo>
                  <a:pt x="8" y="587"/>
                  <a:pt x="6" y="674"/>
                  <a:pt x="31" y="784"/>
                </a:cubicBezTo>
                <a:cubicBezTo>
                  <a:pt x="127" y="1232"/>
                  <a:pt x="909" y="1362"/>
                  <a:pt x="1021" y="1647"/>
                </a:cubicBezTo>
                <a:cubicBezTo>
                  <a:pt x="1044" y="1700"/>
                  <a:pt x="1036" y="1768"/>
                  <a:pt x="1027" y="1811"/>
                </a:cubicBezTo>
                <a:cubicBezTo>
                  <a:pt x="1010" y="1884"/>
                  <a:pt x="959" y="1960"/>
                  <a:pt x="813" y="1960"/>
                </a:cubicBezTo>
                <a:cubicBezTo>
                  <a:pt x="674" y="1960"/>
                  <a:pt x="593" y="1881"/>
                  <a:pt x="593" y="1760"/>
                </a:cubicBezTo>
                <a:lnTo>
                  <a:pt x="593" y="1548"/>
                </a:lnTo>
                <a:lnTo>
                  <a:pt x="0" y="1548"/>
                </a:lnTo>
                <a:lnTo>
                  <a:pt x="0" y="1717"/>
                </a:lnTo>
                <a:cubicBezTo>
                  <a:pt x="0" y="2208"/>
                  <a:pt x="386" y="2355"/>
                  <a:pt x="799" y="2355"/>
                </a:cubicBezTo>
                <a:cubicBezTo>
                  <a:pt x="1196" y="2355"/>
                  <a:pt x="1521" y="2220"/>
                  <a:pt x="1575" y="1853"/>
                </a:cubicBezTo>
                <a:cubicBezTo>
                  <a:pt x="1600" y="1664"/>
                  <a:pt x="1580" y="1540"/>
                  <a:pt x="1572" y="1494"/>
                </a:cubicBezTo>
                <a:cubicBezTo>
                  <a:pt x="1481" y="1030"/>
                  <a:pt x="646" y="894"/>
                  <a:pt x="584" y="638"/>
                </a:cubicBezTo>
                <a:close/>
                <a:moveTo>
                  <a:pt x="7731" y="643"/>
                </a:moveTo>
                <a:cubicBezTo>
                  <a:pt x="7723" y="601"/>
                  <a:pt x="7726" y="553"/>
                  <a:pt x="7728" y="530"/>
                </a:cubicBezTo>
                <a:cubicBezTo>
                  <a:pt x="7745" y="460"/>
                  <a:pt x="7790" y="384"/>
                  <a:pt x="7929" y="384"/>
                </a:cubicBezTo>
                <a:cubicBezTo>
                  <a:pt x="8056" y="384"/>
                  <a:pt x="8129" y="463"/>
                  <a:pt x="8129" y="581"/>
                </a:cubicBezTo>
                <a:lnTo>
                  <a:pt x="8129" y="717"/>
                </a:lnTo>
                <a:lnTo>
                  <a:pt x="8671" y="717"/>
                </a:lnTo>
                <a:lnTo>
                  <a:pt x="8671" y="564"/>
                </a:lnTo>
                <a:cubicBezTo>
                  <a:pt x="8671" y="90"/>
                  <a:pt x="8248" y="17"/>
                  <a:pt x="7940" y="17"/>
                </a:cubicBezTo>
                <a:cubicBezTo>
                  <a:pt x="7554" y="17"/>
                  <a:pt x="7238" y="144"/>
                  <a:pt x="7179" y="499"/>
                </a:cubicBezTo>
                <a:cubicBezTo>
                  <a:pt x="7165" y="595"/>
                  <a:pt x="7159" y="683"/>
                  <a:pt x="7185" y="793"/>
                </a:cubicBezTo>
                <a:cubicBezTo>
                  <a:pt x="7278" y="1232"/>
                  <a:pt x="8050" y="1362"/>
                  <a:pt x="8163" y="1644"/>
                </a:cubicBezTo>
                <a:cubicBezTo>
                  <a:pt x="8183" y="1698"/>
                  <a:pt x="8177" y="1765"/>
                  <a:pt x="8166" y="1805"/>
                </a:cubicBezTo>
                <a:cubicBezTo>
                  <a:pt x="8149" y="1878"/>
                  <a:pt x="8101" y="1952"/>
                  <a:pt x="7954" y="1952"/>
                </a:cubicBezTo>
                <a:cubicBezTo>
                  <a:pt x="7819" y="1952"/>
                  <a:pt x="7734" y="1873"/>
                  <a:pt x="7734" y="1754"/>
                </a:cubicBezTo>
                <a:lnTo>
                  <a:pt x="7734" y="1542"/>
                </a:lnTo>
                <a:lnTo>
                  <a:pt x="7151" y="1542"/>
                </a:lnTo>
                <a:lnTo>
                  <a:pt x="7151" y="1709"/>
                </a:lnTo>
                <a:cubicBezTo>
                  <a:pt x="7151" y="2194"/>
                  <a:pt x="7532" y="2341"/>
                  <a:pt x="7940" y="2341"/>
                </a:cubicBezTo>
                <a:cubicBezTo>
                  <a:pt x="8332" y="2341"/>
                  <a:pt x="8657" y="2206"/>
                  <a:pt x="8708" y="1844"/>
                </a:cubicBezTo>
                <a:cubicBezTo>
                  <a:pt x="8733" y="1655"/>
                  <a:pt x="8713" y="1534"/>
                  <a:pt x="8705" y="1489"/>
                </a:cubicBezTo>
                <a:cubicBezTo>
                  <a:pt x="8617" y="1033"/>
                  <a:pt x="7793" y="897"/>
                  <a:pt x="7731" y="643"/>
                </a:cubicBezTo>
                <a:close/>
                <a:moveTo>
                  <a:pt x="12720" y="1839"/>
                </a:moveTo>
                <a:lnTo>
                  <a:pt x="12204" y="70"/>
                </a:lnTo>
                <a:lnTo>
                  <a:pt x="11388" y="70"/>
                </a:lnTo>
                <a:lnTo>
                  <a:pt x="11388" y="2245"/>
                </a:lnTo>
                <a:lnTo>
                  <a:pt x="11927" y="2245"/>
                </a:lnTo>
                <a:lnTo>
                  <a:pt x="11896" y="420"/>
                </a:lnTo>
                <a:lnTo>
                  <a:pt x="12452" y="2245"/>
                </a:lnTo>
                <a:lnTo>
                  <a:pt x="13234" y="2245"/>
                </a:lnTo>
                <a:lnTo>
                  <a:pt x="13234" y="70"/>
                </a:lnTo>
                <a:lnTo>
                  <a:pt x="12692" y="70"/>
                </a:lnTo>
                <a:lnTo>
                  <a:pt x="12720" y="1839"/>
                </a:lnTo>
                <a:close/>
                <a:moveTo>
                  <a:pt x="1947" y="2268"/>
                </a:moveTo>
                <a:lnTo>
                  <a:pt x="2540" y="2268"/>
                </a:lnTo>
                <a:lnTo>
                  <a:pt x="2847" y="234"/>
                </a:lnTo>
                <a:lnTo>
                  <a:pt x="3146" y="2268"/>
                </a:lnTo>
                <a:lnTo>
                  <a:pt x="3736" y="2268"/>
                </a:lnTo>
                <a:lnTo>
                  <a:pt x="3330" y="70"/>
                </a:lnTo>
                <a:lnTo>
                  <a:pt x="2353" y="70"/>
                </a:lnTo>
                <a:lnTo>
                  <a:pt x="1947" y="2268"/>
                </a:lnTo>
                <a:close/>
                <a:moveTo>
                  <a:pt x="5396" y="1788"/>
                </a:moveTo>
                <a:lnTo>
                  <a:pt x="5119" y="70"/>
                </a:lnTo>
                <a:lnTo>
                  <a:pt x="4222" y="70"/>
                </a:lnTo>
                <a:lnTo>
                  <a:pt x="4174" y="2268"/>
                </a:lnTo>
                <a:lnTo>
                  <a:pt x="4724" y="2268"/>
                </a:lnTo>
                <a:lnTo>
                  <a:pt x="4738" y="234"/>
                </a:lnTo>
                <a:lnTo>
                  <a:pt x="5116" y="2268"/>
                </a:lnTo>
                <a:lnTo>
                  <a:pt x="5672" y="2268"/>
                </a:lnTo>
                <a:lnTo>
                  <a:pt x="6053" y="234"/>
                </a:lnTo>
                <a:lnTo>
                  <a:pt x="6067" y="2268"/>
                </a:lnTo>
                <a:lnTo>
                  <a:pt x="6617" y="2268"/>
                </a:lnTo>
                <a:lnTo>
                  <a:pt x="6569" y="70"/>
                </a:lnTo>
                <a:lnTo>
                  <a:pt x="5672" y="70"/>
                </a:lnTo>
                <a:lnTo>
                  <a:pt x="5396" y="1788"/>
                </a:lnTo>
                <a:close/>
                <a:moveTo>
                  <a:pt x="10779" y="70"/>
                </a:moveTo>
                <a:lnTo>
                  <a:pt x="10223" y="70"/>
                </a:lnTo>
                <a:lnTo>
                  <a:pt x="10223" y="1695"/>
                </a:lnTo>
                <a:cubicBezTo>
                  <a:pt x="10223" y="1723"/>
                  <a:pt x="10223" y="1754"/>
                  <a:pt x="10217" y="1779"/>
                </a:cubicBezTo>
                <a:cubicBezTo>
                  <a:pt x="10206" y="1833"/>
                  <a:pt x="10161" y="1940"/>
                  <a:pt x="10006" y="1940"/>
                </a:cubicBezTo>
                <a:cubicBezTo>
                  <a:pt x="9853" y="1940"/>
                  <a:pt x="9808" y="1836"/>
                  <a:pt x="9797" y="1779"/>
                </a:cubicBezTo>
                <a:cubicBezTo>
                  <a:pt x="9791" y="1757"/>
                  <a:pt x="9791" y="1723"/>
                  <a:pt x="9791" y="1695"/>
                </a:cubicBezTo>
                <a:lnTo>
                  <a:pt x="9791" y="70"/>
                </a:lnTo>
                <a:lnTo>
                  <a:pt x="9235" y="70"/>
                </a:lnTo>
                <a:lnTo>
                  <a:pt x="9235" y="1644"/>
                </a:lnTo>
                <a:cubicBezTo>
                  <a:pt x="9235" y="1684"/>
                  <a:pt x="9238" y="1768"/>
                  <a:pt x="9241" y="1788"/>
                </a:cubicBezTo>
                <a:cubicBezTo>
                  <a:pt x="9280" y="2197"/>
                  <a:pt x="9603" y="2333"/>
                  <a:pt x="10006" y="2333"/>
                </a:cubicBezTo>
                <a:cubicBezTo>
                  <a:pt x="10410" y="2333"/>
                  <a:pt x="10734" y="2200"/>
                  <a:pt x="10773" y="1788"/>
                </a:cubicBezTo>
                <a:cubicBezTo>
                  <a:pt x="10776" y="1765"/>
                  <a:pt x="10782" y="1684"/>
                  <a:pt x="10779" y="1644"/>
                </a:cubicBezTo>
                <a:lnTo>
                  <a:pt x="10779" y="70"/>
                </a:lnTo>
                <a:close/>
                <a:moveTo>
                  <a:pt x="14594" y="1035"/>
                </a:moveTo>
                <a:lnTo>
                  <a:pt x="14594" y="1356"/>
                </a:lnTo>
                <a:lnTo>
                  <a:pt x="14820" y="1356"/>
                </a:lnTo>
                <a:lnTo>
                  <a:pt x="14820" y="1672"/>
                </a:lnTo>
                <a:cubicBezTo>
                  <a:pt x="14820" y="1700"/>
                  <a:pt x="14820" y="1732"/>
                  <a:pt x="14814" y="1757"/>
                </a:cubicBezTo>
                <a:cubicBezTo>
                  <a:pt x="14806" y="1816"/>
                  <a:pt x="14749" y="1918"/>
                  <a:pt x="14589" y="1918"/>
                </a:cubicBezTo>
                <a:cubicBezTo>
                  <a:pt x="14431" y="1918"/>
                  <a:pt x="14374" y="1816"/>
                  <a:pt x="14366" y="1757"/>
                </a:cubicBezTo>
                <a:cubicBezTo>
                  <a:pt x="14363" y="1732"/>
                  <a:pt x="14360" y="1700"/>
                  <a:pt x="14360" y="1672"/>
                </a:cubicBezTo>
                <a:lnTo>
                  <a:pt x="14360" y="669"/>
                </a:lnTo>
                <a:cubicBezTo>
                  <a:pt x="14360" y="632"/>
                  <a:pt x="14363" y="595"/>
                  <a:pt x="14371" y="564"/>
                </a:cubicBezTo>
                <a:cubicBezTo>
                  <a:pt x="14383" y="511"/>
                  <a:pt x="14431" y="406"/>
                  <a:pt x="14589" y="406"/>
                </a:cubicBezTo>
                <a:cubicBezTo>
                  <a:pt x="14758" y="406"/>
                  <a:pt x="14797" y="516"/>
                  <a:pt x="14809" y="564"/>
                </a:cubicBezTo>
                <a:cubicBezTo>
                  <a:pt x="14814" y="595"/>
                  <a:pt x="14814" y="649"/>
                  <a:pt x="14814" y="649"/>
                </a:cubicBezTo>
                <a:lnTo>
                  <a:pt x="14814" y="770"/>
                </a:lnTo>
                <a:lnTo>
                  <a:pt x="15367" y="770"/>
                </a:lnTo>
                <a:lnTo>
                  <a:pt x="15367" y="697"/>
                </a:lnTo>
                <a:cubicBezTo>
                  <a:pt x="15367" y="697"/>
                  <a:pt x="15370" y="621"/>
                  <a:pt x="15365" y="550"/>
                </a:cubicBezTo>
                <a:cubicBezTo>
                  <a:pt x="15322" y="138"/>
                  <a:pt x="14984" y="8"/>
                  <a:pt x="14594" y="8"/>
                </a:cubicBezTo>
                <a:cubicBezTo>
                  <a:pt x="14205" y="8"/>
                  <a:pt x="13872" y="141"/>
                  <a:pt x="13824" y="550"/>
                </a:cubicBezTo>
                <a:cubicBezTo>
                  <a:pt x="13818" y="587"/>
                  <a:pt x="13813" y="655"/>
                  <a:pt x="13813" y="697"/>
                </a:cubicBezTo>
                <a:lnTo>
                  <a:pt x="13813" y="1619"/>
                </a:lnTo>
                <a:cubicBezTo>
                  <a:pt x="13813" y="1658"/>
                  <a:pt x="13813" y="1689"/>
                  <a:pt x="13821" y="1763"/>
                </a:cubicBezTo>
                <a:cubicBezTo>
                  <a:pt x="13858" y="2163"/>
                  <a:pt x="14205" y="2304"/>
                  <a:pt x="14594" y="2304"/>
                </a:cubicBezTo>
                <a:cubicBezTo>
                  <a:pt x="14987" y="2304"/>
                  <a:pt x="15331" y="2163"/>
                  <a:pt x="15367" y="1763"/>
                </a:cubicBezTo>
                <a:cubicBezTo>
                  <a:pt x="15373" y="1689"/>
                  <a:pt x="15376" y="1658"/>
                  <a:pt x="15376" y="1619"/>
                </a:cubicBezTo>
                <a:lnTo>
                  <a:pt x="15376" y="1035"/>
                </a:lnTo>
                <a:lnTo>
                  <a:pt x="14594" y="1035"/>
                </a:lnTo>
                <a:close/>
              </a:path>
            </a:pathLst>
          </a:custGeom>
          <a:solidFill>
            <a:schemeClr val="bg1"/>
          </a:solidFill>
          <a:ln>
            <a:noFill/>
          </a:ln>
          <a:effectLst/>
        </p:spPr>
        <p:txBody>
          <a:bodyPr wrap="none" anchor="ctr"/>
          <a:lstStyle/>
          <a:p>
            <a:pPr marL="0" marR="0" lvl="0" indent="0" algn="l" defTabSz="554389" rtl="0" eaLnBrk="1" fontAlgn="auto" latinLnBrk="0" hangingPunct="1">
              <a:lnSpc>
                <a:spcPct val="100000"/>
              </a:lnSpc>
              <a:spcBef>
                <a:spcPts val="0"/>
              </a:spcBef>
              <a:spcAft>
                <a:spcPts val="0"/>
              </a:spcAft>
              <a:buClrTx/>
              <a:buSzTx/>
              <a:buFontTx/>
              <a:buNone/>
              <a:tabLst/>
              <a:defRPr/>
            </a:pPr>
            <a:endParaRPr kumimoji="0" lang="en-US" altLang="ja-JP" sz="1092"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sp>
        <p:nvSpPr>
          <p:cNvPr id="5" name="Rectangle 1">
            <a:extLst>
              <a:ext uri="{FF2B5EF4-FFF2-40B4-BE49-F238E27FC236}">
                <a16:creationId xmlns:a16="http://schemas.microsoft.com/office/drawing/2014/main" id="{C4EFAB90-FC42-DE44-BCED-2AD0BABCF3F7}"/>
              </a:ext>
            </a:extLst>
          </p:cNvPr>
          <p:cNvSpPr/>
          <p:nvPr userDrawn="1"/>
        </p:nvSpPr>
        <p:spPr>
          <a:xfrm>
            <a:off x="270064" y="6449348"/>
            <a:ext cx="309700" cy="215444"/>
          </a:xfrm>
          <a:prstGeom prst="rect">
            <a:avLst/>
          </a:prstGeom>
        </p:spPr>
        <p:txBody>
          <a:bodyPr wrap="none">
            <a:spAutoFit/>
          </a:bodyPr>
          <a:lstStyle/>
          <a:p>
            <a:pPr marL="0" marR="0" lvl="0" indent="0" algn="l" defTabSz="554389" rtl="0" eaLnBrk="1" fontAlgn="auto" latinLnBrk="0" hangingPunct="1">
              <a:lnSpc>
                <a:spcPct val="100000"/>
              </a:lnSpc>
              <a:spcBef>
                <a:spcPts val="0"/>
              </a:spcBef>
              <a:spcAft>
                <a:spcPts val="0"/>
              </a:spcAft>
              <a:buClrTx/>
              <a:buSzTx/>
              <a:buFontTx/>
              <a:buNone/>
              <a:tabLst/>
              <a:defRPr/>
            </a:pPr>
            <a:fld id="{7BCC8D0D-EAEC-449D-9161-023DFF90F2E2}" type="slidenum">
              <a:rPr kumimoji="0" lang="en-US" sz="800" b="0" i="0" u="none" strike="noStrike" kern="1200" cap="none" spc="0" normalizeH="0" baseline="0" noProof="0" smtClean="0">
                <a:ln>
                  <a:noFill/>
                </a:ln>
                <a:solidFill>
                  <a:srgbClr val="FFFFFF"/>
                </a:solidFill>
                <a:effectLst/>
                <a:uLnTx/>
                <a:uFillTx/>
                <a:latin typeface="Century Gothic" panose="020B0502020202020204" pitchFamily="34" charset="0"/>
                <a:ea typeface="SamsungOne-400" panose="020B0503030303020204" pitchFamily="34" charset="0"/>
                <a:cs typeface="Samsung Sharp Sans Bold" pitchFamily="2" charset="0"/>
              </a:rPr>
              <a:pPr marL="0" marR="0" lvl="0" indent="0" algn="l" defTabSz="554389" rtl="0" eaLnBrk="1" fontAlgn="auto" latinLnBrk="0" hangingPunct="1">
                <a:lnSpc>
                  <a:spcPct val="100000"/>
                </a:lnSpc>
                <a:spcBef>
                  <a:spcPts val="0"/>
                </a:spcBef>
                <a:spcAft>
                  <a:spcPts val="0"/>
                </a:spcAft>
                <a:buClrTx/>
                <a:buSzTx/>
                <a:buFontTx/>
                <a:buNone/>
                <a:tabLst/>
                <a:defRPr/>
              </a:pPr>
              <a:t>‹#›</a:t>
            </a:fld>
            <a:endParaRPr kumimoji="0" lang="en-US" sz="800" b="1"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sp>
        <p:nvSpPr>
          <p:cNvPr id="6" name="Holder 3">
            <a:extLst>
              <a:ext uri="{FF2B5EF4-FFF2-40B4-BE49-F238E27FC236}">
                <a16:creationId xmlns:a16="http://schemas.microsoft.com/office/drawing/2014/main" id="{1EE3246A-B986-3849-9A8A-548AF614C4A3}"/>
              </a:ext>
            </a:extLst>
          </p:cNvPr>
          <p:cNvSpPr>
            <a:spLocks noGrp="1"/>
          </p:cNvSpPr>
          <p:nvPr>
            <p:ph type="body" idx="1" hasCustomPrompt="1"/>
          </p:nvPr>
        </p:nvSpPr>
        <p:spPr>
          <a:xfrm>
            <a:off x="344488" y="2046759"/>
            <a:ext cx="6303447" cy="2782161"/>
          </a:xfrm>
          <a:prstGeom prst="rect">
            <a:avLst/>
          </a:prstGeom>
        </p:spPr>
        <p:txBody>
          <a:bodyPr lIns="0"/>
          <a:lstStyle>
            <a:lvl1pPr marL="0">
              <a:lnSpc>
                <a:spcPct val="100000"/>
              </a:lnSpc>
              <a:spcBef>
                <a:spcPts val="0"/>
              </a:spcBef>
              <a:spcAft>
                <a:spcPts val="0"/>
              </a:spcAft>
              <a:defRPr kumimoji="1" sz="8800" b="1" i="0" dirty="0">
                <a:solidFill>
                  <a:schemeClr val="bg1"/>
                </a:solidFill>
                <a:latin typeface="Century Gothic" panose="020B0502020202020204" pitchFamily="34" charset="0"/>
              </a:defRPr>
            </a:lvl1pPr>
          </a:lstStyle>
          <a:p>
            <a:pPr lvl="0"/>
            <a:r>
              <a:rPr lang="en-US" noProof="0"/>
              <a:t>Insert a big note</a:t>
            </a:r>
          </a:p>
        </p:txBody>
      </p:sp>
    </p:spTree>
    <p:extLst>
      <p:ext uri="{BB962C8B-B14F-4D97-AF65-F5344CB8AC3E}">
        <p14:creationId xmlns:p14="http://schemas.microsoft.com/office/powerpoint/2010/main" val="639343816"/>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Blank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3310354"/>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3" name="Zástupný symbol pro text 3"/>
          <p:cNvSpPr>
            <a:spLocks noGrp="1"/>
          </p:cNvSpPr>
          <p:nvPr>
            <p:ph type="body" sz="quarter" idx="11" hasCustomPrompt="1"/>
          </p:nvPr>
        </p:nvSpPr>
        <p:spPr>
          <a:xfrm>
            <a:off x="342900" y="265472"/>
            <a:ext cx="9528888" cy="623528"/>
          </a:xfrm>
          <a:prstGeom prst="rect">
            <a:avLst/>
          </a:prstGeom>
        </p:spPr>
        <p:txBody>
          <a:bodyPr lIns="0" tIns="0" rIns="0" bIns="0"/>
          <a:lstStyle>
            <a:lvl1pPr>
              <a:lnSpc>
                <a:spcPct val="100000"/>
              </a:lnSpc>
              <a:defRPr sz="2797" b="1" i="0">
                <a:latin typeface="+mn-lt"/>
                <a:ea typeface="Samsung Sharp Sans Bold" charset="0"/>
                <a:cs typeface="Samsung Sharp Sans Bold" charset="0"/>
              </a:defRPr>
            </a:lvl1pPr>
          </a:lstStyle>
          <a:p>
            <a:pPr lvl="0"/>
            <a:r>
              <a:rPr lang="en-US" noProof="0" dirty="0"/>
              <a:t>Headline goes here</a:t>
            </a:r>
          </a:p>
        </p:txBody>
      </p:sp>
      <p:pic>
        <p:nvPicPr>
          <p:cNvPr id="4"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3" y="140985"/>
            <a:ext cx="1055787" cy="281087"/>
          </a:xfrm>
          <a:prstGeom prst="rect">
            <a:avLst/>
          </a:prstGeom>
        </p:spPr>
      </p:pic>
      <p:sp>
        <p:nvSpPr>
          <p:cNvPr id="6" name="Text Placeholder 5"/>
          <p:cNvSpPr>
            <a:spLocks noGrp="1"/>
          </p:cNvSpPr>
          <p:nvPr>
            <p:ph type="body" sz="quarter" idx="12"/>
          </p:nvPr>
        </p:nvSpPr>
        <p:spPr>
          <a:xfrm>
            <a:off x="342903" y="1092205"/>
            <a:ext cx="11036300" cy="5283200"/>
          </a:xfrm>
          <a:prstGeom prst="rect">
            <a:avLst/>
          </a:prstGeom>
        </p:spPr>
        <p:txBody>
          <a:bodyPr/>
          <a:lstStyle>
            <a:lvl1pPr marL="228594" indent="-228594">
              <a:spcBef>
                <a:spcPts val="1024"/>
              </a:spcBef>
              <a:buFont typeface="Arial" panose="020B0604020202020204" pitchFamily="34" charset="0"/>
              <a:buChar char="•"/>
              <a:defRPr sz="2400"/>
            </a:lvl1pPr>
            <a:lvl2pPr marL="505601" indent="-228594">
              <a:spcBef>
                <a:spcPts val="1024"/>
              </a:spcBef>
              <a:buFont typeface="Century Gothic" panose="020B0502020202020204" pitchFamily="34" charset="0"/>
              <a:buChar char="–"/>
              <a:defRPr sz="2133"/>
            </a:lvl2pPr>
            <a:lvl3pPr marL="782606" indent="-228594">
              <a:spcBef>
                <a:spcPts val="1024"/>
              </a:spcBef>
              <a:buFont typeface="Courier New" panose="02070309020205020404" pitchFamily="49" charset="0"/>
              <a:buChar char="o"/>
              <a:defRPr sz="1867"/>
            </a:lvl3pPr>
            <a:lvl4pPr marL="1059612" indent="-228594">
              <a:spcBef>
                <a:spcPts val="1024"/>
              </a:spcBef>
              <a:buFont typeface="Arial" panose="020B0604020202020204" pitchFamily="34" charset="0"/>
              <a:buChar char="•"/>
              <a:defRPr sz="1600"/>
            </a:lvl4pPr>
            <a:lvl5pPr marL="1336616" indent="-228594">
              <a:spcBef>
                <a:spcPts val="1024"/>
              </a:spcBef>
              <a:buFont typeface="Arial" panose="020B0604020202020204" pitchFamily="34" charset="0"/>
              <a:buChar char="•"/>
              <a:defRPr sz="1333"/>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694427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99636B2-5AD8-480C-8AD2-D93F82E64743}" type="datetime1">
              <a:rPr lang="en-US" smtClean="0"/>
              <a:t>7/31/2026</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8EBED098-752A-41AA-8E49-92F26D002647}" type="slidenum">
              <a:t>‹#›</a:t>
            </a:fld>
            <a:endParaRPr/>
          </a:p>
        </p:txBody>
      </p:sp>
      <p:sp>
        <p:nvSpPr>
          <p:cNvPr id="6" name="Title" descr="e6744c99-2777-4397-bc39-839d593a7232 Title"/>
          <p:cNvSpPr>
            <a:spLocks noGrp="1"/>
          </p:cNvSpPr>
          <p:nvPr>
            <p:ph type="title"/>
          </p:nvPr>
        </p:nvSpPr>
        <p:spPr>
          <a:xfrm>
            <a:off x="410482" y="163273"/>
            <a:ext cx="11370339" cy="816365"/>
          </a:xfrm>
          <a:prstGeom prst="rect">
            <a:avLst/>
          </a:prstGeom>
          <a:noFill/>
        </p:spPr>
        <p:txBody>
          <a:bodyPr lIns="0" tIns="15240" rIns="0" bIns="0" anchor="ctr">
            <a:noAutofit/>
          </a:bodyPr>
          <a:lstStyle>
            <a:lvl1pPr marL="0" indent="0" algn="ctr">
              <a:lnSpc>
                <a:spcPct val="114583"/>
              </a:lnSpc>
              <a:buNone/>
              <a:defRPr sz="2398" b="0" i="0" u="none" strike="noStrike" dirty="0">
                <a:solidFill>
                  <a:srgbClr val="000000"/>
                </a:solidFill>
                <a:latin typeface="Open Sans"/>
              </a:defRPr>
            </a:lvl1pPr>
          </a:lstStyle>
          <a:p>
            <a:pPr lvl="0"/>
            <a:r>
              <a:t>Click to edit Master title style</a:t>
            </a:r>
          </a:p>
        </p:txBody>
      </p:sp>
    </p:spTree>
    <p:extLst>
      <p:ext uri="{BB962C8B-B14F-4D97-AF65-F5344CB8AC3E}">
        <p14:creationId xmlns:p14="http://schemas.microsoft.com/office/powerpoint/2010/main" val="11385077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Simple slide 3">
    <p:spTree>
      <p:nvGrpSpPr>
        <p:cNvPr id="1" name=""/>
        <p:cNvGrpSpPr/>
        <p:nvPr/>
      </p:nvGrpSpPr>
      <p:grpSpPr>
        <a:xfrm>
          <a:off x="0" y="0"/>
          <a:ext cx="0" cy="0"/>
          <a:chOff x="0" y="0"/>
          <a:chExt cx="0" cy="0"/>
        </a:xfrm>
      </p:grpSpPr>
      <p:sp>
        <p:nvSpPr>
          <p:cNvPr id="4" name="Zástupný symbol pro text 3"/>
          <p:cNvSpPr>
            <a:spLocks noGrp="1"/>
          </p:cNvSpPr>
          <p:nvPr>
            <p:ph type="body" sz="quarter" idx="11" hasCustomPrompt="1"/>
          </p:nvPr>
        </p:nvSpPr>
        <p:spPr>
          <a:xfrm>
            <a:off x="361188" y="356913"/>
            <a:ext cx="9528888" cy="1194619"/>
          </a:xfrm>
          <a:prstGeom prst="rect">
            <a:avLst/>
          </a:prstGeom>
        </p:spPr>
        <p:txBody>
          <a:bodyPr lIns="0" tIns="0" rIns="0" bIns="0"/>
          <a:lstStyle>
            <a:lvl1pPr>
              <a:lnSpc>
                <a:spcPct val="100000"/>
              </a:lnSpc>
              <a:defRPr sz="3200" b="1" i="0">
                <a:latin typeface="Century Gothic" panose="020B0502020202020204" pitchFamily="34" charset="0"/>
                <a:ea typeface="Samsung Sharp Sans Bold" pitchFamily="2" charset="0"/>
                <a:cs typeface="Samsung Sharp Sans Bold" pitchFamily="2" charset="0"/>
              </a:defRPr>
            </a:lvl1pPr>
          </a:lstStyle>
          <a:p>
            <a:pPr lvl="0"/>
            <a:r>
              <a:rPr lang="en-US" noProof="0"/>
              <a:t>Headline goes here</a:t>
            </a:r>
          </a:p>
        </p:txBody>
      </p:sp>
      <p:sp>
        <p:nvSpPr>
          <p:cNvPr id="5" name="TextBox 4">
            <a:extLst>
              <a:ext uri="{FF2B5EF4-FFF2-40B4-BE49-F238E27FC236}">
                <a16:creationId xmlns:a16="http://schemas.microsoft.com/office/drawing/2014/main" id="{BF93A7BD-9FB7-214C-B12E-24467D43AF35}"/>
              </a:ext>
            </a:extLst>
          </p:cNvPr>
          <p:cNvSpPr txBox="1"/>
          <p:nvPr userDrawn="1"/>
        </p:nvSpPr>
        <p:spPr>
          <a:xfrm>
            <a:off x="4893516" y="6553725"/>
            <a:ext cx="3449053" cy="184484"/>
          </a:xfrm>
          <a:prstGeom prst="rect">
            <a:avLst/>
          </a:prstGeom>
          <a:noFill/>
        </p:spPr>
        <p:txBody>
          <a:bodyPr wrap="none" rtlCol="0" anchor="t" anchorCtr="0">
            <a:noAutofit/>
          </a:bodyPr>
          <a:lstStyle/>
          <a:p>
            <a:pPr algn="ctr"/>
            <a:r>
              <a:rPr lang="en-US" sz="800" i="1" dirty="0">
                <a:latin typeface="+mn-lt"/>
              </a:rPr>
              <a:t>Brand Pillars Tracking Study, June 2025</a:t>
            </a:r>
          </a:p>
        </p:txBody>
      </p:sp>
    </p:spTree>
    <p:extLst>
      <p:ext uri="{BB962C8B-B14F-4D97-AF65-F5344CB8AC3E}">
        <p14:creationId xmlns:p14="http://schemas.microsoft.com/office/powerpoint/2010/main" val="4078731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2_Simple Slide">
  <p:cSld name="3_Simple Slide">
    <p:spTree>
      <p:nvGrpSpPr>
        <p:cNvPr id="1" name="Shape 17"/>
        <p:cNvGrpSpPr/>
        <p:nvPr/>
      </p:nvGrpSpPr>
      <p:grpSpPr>
        <a:xfrm>
          <a:off x="0" y="0"/>
          <a:ext cx="0" cy="0"/>
          <a:chOff x="0" y="0"/>
          <a:chExt cx="0" cy="0"/>
        </a:xfrm>
      </p:grpSpPr>
      <p:sp>
        <p:nvSpPr>
          <p:cNvPr id="18" name="Google Shape;18;p8"/>
          <p:cNvSpPr txBox="1">
            <a:spLocks noGrp="1"/>
          </p:cNvSpPr>
          <p:nvPr>
            <p:ph type="body" idx="1"/>
          </p:nvPr>
        </p:nvSpPr>
        <p:spPr>
          <a:xfrm>
            <a:off x="342900" y="265473"/>
            <a:ext cx="9528888" cy="1194619"/>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SzPts val="1400"/>
              <a:buNone/>
              <a:defRPr sz="2798" b="1" i="0" u="none" strike="noStrike" cap="none">
                <a:latin typeface="Century Gothic"/>
                <a:ea typeface="Century Gothic"/>
                <a:cs typeface="Century Gothic"/>
                <a:sym typeface="Century Gothic"/>
              </a:defRPr>
            </a:lvl1pPr>
            <a:lvl2pPr marL="914400" marR="0" lvl="1" indent="-228600" algn="l" rtl="0">
              <a:spcBef>
                <a:spcPts val="0"/>
              </a:spcBef>
              <a:spcAft>
                <a:spcPts val="0"/>
              </a:spcAft>
              <a:buSzPts val="1400"/>
              <a:buNone/>
              <a:defRPr sz="1332" b="0" i="0" u="none" strike="noStrike" cap="none">
                <a:latin typeface="Century Gothic"/>
                <a:ea typeface="Century Gothic"/>
                <a:cs typeface="Century Gothic"/>
                <a:sym typeface="Century Gothic"/>
              </a:defRPr>
            </a:lvl2pPr>
            <a:lvl3pPr marL="1371600" marR="0" lvl="2" indent="-228600" algn="l" rtl="0">
              <a:spcBef>
                <a:spcPts val="0"/>
              </a:spcBef>
              <a:spcAft>
                <a:spcPts val="0"/>
              </a:spcAft>
              <a:buSzPts val="1400"/>
              <a:buNone/>
              <a:defRPr sz="1332" b="0" i="0" u="none" strike="noStrike" cap="none">
                <a:latin typeface="Century Gothic"/>
                <a:ea typeface="Century Gothic"/>
                <a:cs typeface="Century Gothic"/>
                <a:sym typeface="Century Gothic"/>
              </a:defRPr>
            </a:lvl3pPr>
            <a:lvl4pPr marL="1828800" marR="0" lvl="3" indent="-228600" algn="l" rtl="0">
              <a:spcBef>
                <a:spcPts val="0"/>
              </a:spcBef>
              <a:spcAft>
                <a:spcPts val="0"/>
              </a:spcAft>
              <a:buSzPts val="1400"/>
              <a:buNone/>
              <a:defRPr sz="1332" b="0" i="0" u="none" strike="noStrike" cap="none">
                <a:latin typeface="Century Gothic"/>
                <a:ea typeface="Century Gothic"/>
                <a:cs typeface="Century Gothic"/>
                <a:sym typeface="Century Gothic"/>
              </a:defRPr>
            </a:lvl4pPr>
            <a:lvl5pPr marL="2286000" marR="0" lvl="4" indent="-228600" algn="l" rtl="0">
              <a:spcBef>
                <a:spcPts val="0"/>
              </a:spcBef>
              <a:spcAft>
                <a:spcPts val="0"/>
              </a:spcAft>
              <a:buSzPts val="1400"/>
              <a:buNone/>
              <a:defRPr sz="1332" b="0" i="0" u="none" strike="noStrike" cap="none">
                <a:latin typeface="Century Gothic"/>
                <a:ea typeface="Century Gothic"/>
                <a:cs typeface="Century Gothic"/>
                <a:sym typeface="Century Gothic"/>
              </a:defRPr>
            </a:lvl5pPr>
            <a:lvl6pPr marL="2743200" marR="0" lvl="5" indent="-228600" algn="l" rtl="0">
              <a:spcBef>
                <a:spcPts val="0"/>
              </a:spcBef>
              <a:spcAft>
                <a:spcPts val="0"/>
              </a:spcAft>
              <a:buSzPts val="1400"/>
              <a:buNone/>
              <a:defRPr sz="1800" b="0" i="0" u="none" strike="noStrike" cap="none">
                <a:latin typeface="Century Gothic"/>
                <a:ea typeface="Century Gothic"/>
                <a:cs typeface="Century Gothic"/>
                <a:sym typeface="Century Gothic"/>
              </a:defRPr>
            </a:lvl6pPr>
            <a:lvl7pPr marL="3200400" marR="0" lvl="6" indent="-228600" algn="l" rtl="0">
              <a:spcBef>
                <a:spcPts val="0"/>
              </a:spcBef>
              <a:spcAft>
                <a:spcPts val="0"/>
              </a:spcAft>
              <a:buSzPts val="1400"/>
              <a:buNone/>
              <a:defRPr sz="1800" b="0" i="0" u="none" strike="noStrike" cap="none">
                <a:latin typeface="Century Gothic"/>
                <a:ea typeface="Century Gothic"/>
                <a:cs typeface="Century Gothic"/>
                <a:sym typeface="Century Gothic"/>
              </a:defRPr>
            </a:lvl7pPr>
            <a:lvl8pPr marL="3657600" marR="0" lvl="7" indent="-228600" algn="l" rtl="0">
              <a:spcBef>
                <a:spcPts val="0"/>
              </a:spcBef>
              <a:spcAft>
                <a:spcPts val="0"/>
              </a:spcAft>
              <a:buSzPts val="1400"/>
              <a:buNone/>
              <a:defRPr sz="1800" b="0" i="0" u="none" strike="noStrike" cap="none">
                <a:latin typeface="Century Gothic"/>
                <a:ea typeface="Century Gothic"/>
                <a:cs typeface="Century Gothic"/>
                <a:sym typeface="Century Gothic"/>
              </a:defRPr>
            </a:lvl8pPr>
            <a:lvl9pPr marL="4114800" marR="0" lvl="8" indent="-228600" algn="l" rtl="0">
              <a:spcBef>
                <a:spcPts val="0"/>
              </a:spcBef>
              <a:spcAft>
                <a:spcPts val="0"/>
              </a:spcAft>
              <a:buSzPts val="1400"/>
              <a:buNone/>
              <a:defRPr sz="1800" b="0" i="0" u="none" strike="noStrike" cap="none">
                <a:latin typeface="Century Gothic"/>
                <a:ea typeface="Century Gothic"/>
                <a:cs typeface="Century Gothic"/>
                <a:sym typeface="Century Gothic"/>
              </a:defRPr>
            </a:lvl9pPr>
          </a:lstStyle>
          <a:p>
            <a:endParaRPr/>
          </a:p>
        </p:txBody>
      </p:sp>
      <p:pic>
        <p:nvPicPr>
          <p:cNvPr id="19" name="Google Shape;19;p8"/>
          <p:cNvPicPr preferRelativeResize="0"/>
          <p:nvPr/>
        </p:nvPicPr>
        <p:blipFill rotWithShape="1">
          <a:blip r:embed="rId2">
            <a:alphaModFix/>
          </a:blip>
          <a:srcRect/>
          <a:stretch/>
        </p:blipFill>
        <p:spPr>
          <a:xfrm>
            <a:off x="10887382" y="140979"/>
            <a:ext cx="1055787" cy="281086"/>
          </a:xfrm>
          <a:prstGeom prst="rect">
            <a:avLst/>
          </a:prstGeom>
          <a:noFill/>
          <a:ln>
            <a:noFill/>
          </a:ln>
        </p:spPr>
      </p:pic>
      <p:sp>
        <p:nvSpPr>
          <p:cNvPr id="20" name="Google Shape;20;p8"/>
          <p:cNvSpPr txBox="1">
            <a:spLocks noGrp="1"/>
          </p:cNvSpPr>
          <p:nvPr>
            <p:ph type="title"/>
          </p:nvPr>
        </p:nvSpPr>
        <p:spPr>
          <a:xfrm>
            <a:off x="342900" y="1460092"/>
            <a:ext cx="11410188" cy="1323807"/>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1300" b="0" i="0" u="none" strike="noStrike" cap="none">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3487293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Simple Slide">
    <p:spTree>
      <p:nvGrpSpPr>
        <p:cNvPr id="1" name=""/>
        <p:cNvGrpSpPr/>
        <p:nvPr/>
      </p:nvGrpSpPr>
      <p:grpSpPr>
        <a:xfrm>
          <a:off x="0" y="0"/>
          <a:ext cx="0" cy="0"/>
          <a:chOff x="0" y="0"/>
          <a:chExt cx="0" cy="0"/>
        </a:xfrm>
      </p:grpSpPr>
      <p:sp>
        <p:nvSpPr>
          <p:cNvPr id="4" name="Zástupný symbol pro text 3"/>
          <p:cNvSpPr>
            <a:spLocks noGrp="1"/>
          </p:cNvSpPr>
          <p:nvPr>
            <p:ph type="body" sz="quarter" idx="11" hasCustomPrompt="1"/>
          </p:nvPr>
        </p:nvSpPr>
        <p:spPr>
          <a:xfrm>
            <a:off x="342900" y="265473"/>
            <a:ext cx="9528888" cy="1194619"/>
          </a:xfrm>
          <a:prstGeom prst="rect">
            <a:avLst/>
          </a:prstGeom>
        </p:spPr>
        <p:txBody>
          <a:bodyPr lIns="0" tIns="0" rIns="0" bIns="0"/>
          <a:lstStyle>
            <a:lvl1pPr>
              <a:lnSpc>
                <a:spcPct val="100000"/>
              </a:lnSpc>
              <a:defRPr sz="2798" b="1" i="0">
                <a:latin typeface="+mn-lt"/>
                <a:ea typeface="Samsung Sharp Sans Bold" charset="0"/>
                <a:cs typeface="Samsung Sharp Sans Bold" charset="0"/>
              </a:defRPr>
            </a:lvl1pPr>
          </a:lstStyle>
          <a:p>
            <a:pPr lvl="0"/>
            <a:r>
              <a:rPr lang="en-US" noProof="0" dirty="0"/>
              <a:t>Headline goes here</a:t>
            </a:r>
          </a:p>
        </p:txBody>
      </p:sp>
      <p:pic>
        <p:nvPicPr>
          <p:cNvPr id="5"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2" y="140979"/>
            <a:ext cx="1055787" cy="281086"/>
          </a:xfrm>
          <a:prstGeom prst="rect">
            <a:avLst/>
          </a:prstGeom>
        </p:spPr>
      </p:pic>
      <p:sp>
        <p:nvSpPr>
          <p:cNvPr id="6" name="Zástupný nadpis 2"/>
          <p:cNvSpPr>
            <a:spLocks noGrp="1"/>
          </p:cNvSpPr>
          <p:nvPr>
            <p:ph type="title"/>
          </p:nvPr>
        </p:nvSpPr>
        <p:spPr>
          <a:xfrm>
            <a:off x="342900" y="1460092"/>
            <a:ext cx="11410188" cy="1323807"/>
          </a:xfrm>
          <a:prstGeom prst="rect">
            <a:avLst/>
          </a:prstGeom>
        </p:spPr>
        <p:txBody>
          <a:bodyPr vert="horz" lIns="0" tIns="0" rIns="0" bIns="0" rtlCol="0" anchor="t" anchorCtr="0">
            <a:noAutofit/>
          </a:bodyPr>
          <a:lstStyle>
            <a:lvl1pPr>
              <a:defRPr sz="1300"/>
            </a:lvl1pPr>
          </a:lstStyle>
          <a:p>
            <a:r>
              <a:rPr lang="en-US"/>
              <a:t>Click to edit Master title style</a:t>
            </a:r>
            <a:endParaRPr lang="en-US" dirty="0"/>
          </a:p>
        </p:txBody>
      </p:sp>
    </p:spTree>
    <p:extLst>
      <p:ext uri="{BB962C8B-B14F-4D97-AF65-F5344CB8AC3E}">
        <p14:creationId xmlns:p14="http://schemas.microsoft.com/office/powerpoint/2010/main" val="26232115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Big Idea (black background)">
    <p:spTree>
      <p:nvGrpSpPr>
        <p:cNvPr id="1" name=""/>
        <p:cNvGrpSpPr/>
        <p:nvPr/>
      </p:nvGrpSpPr>
      <p:grpSpPr>
        <a:xfrm>
          <a:off x="0" y="0"/>
          <a:ext cx="0" cy="0"/>
          <a:chOff x="0" y="0"/>
          <a:chExt cx="0" cy="0"/>
        </a:xfrm>
      </p:grpSpPr>
      <p:sp>
        <p:nvSpPr>
          <p:cNvPr id="8" name="bk object 16"/>
          <p:cNvSpPr/>
          <p:nvPr/>
        </p:nvSpPr>
        <p:spPr>
          <a:xfrm>
            <a:off x="1" y="5"/>
            <a:ext cx="12192000"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1"/>
          </a:solidFill>
        </p:spPr>
        <p:txBody>
          <a:bodyPr wrap="square" lIns="0" tIns="0" rIns="0" bIns="0" rtlCol="0"/>
          <a:lstStyle/>
          <a:p>
            <a:endParaRPr sz="662">
              <a:latin typeface="+mn-lt"/>
              <a:ea typeface="Samsung Sharp Sans Medium" charset="0"/>
              <a:cs typeface="Samsung Sharp Sans Medium" charset="0"/>
            </a:endParaRPr>
          </a:p>
        </p:txBody>
      </p:sp>
      <p:grpSp>
        <p:nvGrpSpPr>
          <p:cNvPr id="3" name="Group 2" hidden="1">
            <a:extLst>
              <a:ext uri="{FF2B5EF4-FFF2-40B4-BE49-F238E27FC236}">
                <a16:creationId xmlns:a16="http://schemas.microsoft.com/office/drawing/2014/main" id="{0AD73010-2DF8-41D2-9104-AA9AF3152121}"/>
              </a:ext>
            </a:extLst>
          </p:cNvPr>
          <p:cNvGrpSpPr/>
          <p:nvPr userDrawn="1"/>
        </p:nvGrpSpPr>
        <p:grpSpPr>
          <a:xfrm>
            <a:off x="310982" y="6077426"/>
            <a:ext cx="2550767" cy="580344"/>
            <a:chOff x="1120260" y="6050579"/>
            <a:chExt cx="2550767" cy="580344"/>
          </a:xfrm>
        </p:grpSpPr>
        <p:sp>
          <p:nvSpPr>
            <p:cNvPr id="4" name="Text Placeholder 3">
              <a:extLst>
                <a:ext uri="{FF2B5EF4-FFF2-40B4-BE49-F238E27FC236}">
                  <a16:creationId xmlns:a16="http://schemas.microsoft.com/office/drawing/2014/main" id="{CC419AA9-EC1F-40D0-BC33-7048B355F235}"/>
                </a:ext>
              </a:extLst>
            </p:cNvPr>
            <p:cNvSpPr txBox="1">
              <a:spLocks/>
            </p:cNvSpPr>
            <p:nvPr/>
          </p:nvSpPr>
          <p:spPr>
            <a:xfrm>
              <a:off x="1714258" y="6056249"/>
              <a:ext cx="1956769" cy="574674"/>
            </a:xfrm>
            <a:prstGeom prst="rect">
              <a:avLst/>
            </a:prstGeom>
          </p:spPr>
          <p:txBody>
            <a:bodyPr lIns="0" tIns="0" rIns="0" bIns="0"/>
            <a:lstStyle>
              <a:lvl1pPr marL="0" eaLnBrk="1" hangingPunct="1">
                <a:lnSpc>
                  <a:spcPct val="100000"/>
                </a:lnSpc>
                <a:defRPr sz="6002" b="1" i="0">
                  <a:solidFill>
                    <a:schemeClr val="bg1"/>
                  </a:solidFill>
                  <a:latin typeface="+mn-lt"/>
                  <a:ea typeface="Samsung Sharp Sans Bold" charset="0"/>
                  <a:cs typeface="Samsung Sharp Sans Bold" charset="0"/>
                </a:defRPr>
              </a:lvl1pPr>
              <a:lvl2pPr marL="277089" eaLnBrk="1" hangingPunct="1">
                <a:defRPr sz="1332">
                  <a:latin typeface="+mn-lt"/>
                  <a:ea typeface="+mn-ea"/>
                  <a:cs typeface="+mn-cs"/>
                </a:defRPr>
              </a:lvl2pPr>
              <a:lvl3pPr marL="554177" eaLnBrk="1" hangingPunct="1">
                <a:defRPr sz="1332">
                  <a:latin typeface="+mn-lt"/>
                  <a:ea typeface="+mn-ea"/>
                  <a:cs typeface="+mn-cs"/>
                </a:defRPr>
              </a:lvl3pPr>
              <a:lvl4pPr marL="831266" eaLnBrk="1" hangingPunct="1">
                <a:defRPr sz="1332">
                  <a:latin typeface="+mn-lt"/>
                  <a:ea typeface="+mn-ea"/>
                  <a:cs typeface="+mn-cs"/>
                </a:defRPr>
              </a:lvl4pPr>
              <a:lvl5pPr marL="1108354" eaLnBrk="1" hangingPunct="1">
                <a:defRPr sz="1332">
                  <a:latin typeface="+mn-lt"/>
                  <a:ea typeface="+mn-ea"/>
                  <a:cs typeface="+mn-cs"/>
                </a:defRPr>
              </a:lvl5pPr>
              <a:lvl6pPr marL="1385444" eaLnBrk="1" hangingPunct="1">
                <a:defRPr>
                  <a:latin typeface="+mn-lt"/>
                  <a:ea typeface="+mn-ea"/>
                  <a:cs typeface="+mn-cs"/>
                </a:defRPr>
              </a:lvl6pPr>
              <a:lvl7pPr marL="1662531" eaLnBrk="1" hangingPunct="1">
                <a:defRPr>
                  <a:latin typeface="+mn-lt"/>
                  <a:ea typeface="+mn-ea"/>
                  <a:cs typeface="+mn-cs"/>
                </a:defRPr>
              </a:lvl7pPr>
              <a:lvl8pPr marL="1939621" eaLnBrk="1" hangingPunct="1">
                <a:defRPr>
                  <a:latin typeface="+mn-lt"/>
                  <a:ea typeface="+mn-ea"/>
                  <a:cs typeface="+mn-cs"/>
                </a:defRPr>
              </a:lvl8pPr>
              <a:lvl9pPr marL="2216708" eaLnBrk="1" hangingPunct="1">
                <a:defRPr>
                  <a:latin typeface="+mn-lt"/>
                  <a:ea typeface="+mn-ea"/>
                  <a:cs typeface="+mn-cs"/>
                </a:defRPr>
              </a:lvl9pPr>
            </a:lstStyle>
            <a:p>
              <a:r>
                <a:rPr lang="en-US" sz="1200" kern="0" dirty="0">
                  <a:latin typeface="Samsung Sharp Sans Bold" pitchFamily="2" charset="0"/>
                  <a:ea typeface="Samsung Sharp Sans Bold" pitchFamily="2" charset="0"/>
                  <a:cs typeface="Samsung Sharp Sans Bold" pitchFamily="2" charset="0"/>
                </a:rPr>
                <a:t>Samsung </a:t>
              </a:r>
            </a:p>
            <a:p>
              <a:r>
                <a:rPr lang="en-US" sz="1200" kern="0" dirty="0">
                  <a:latin typeface="Samsung Sharp Sans Bold" pitchFamily="2" charset="0"/>
                  <a:ea typeface="Samsung Sharp Sans Bold" pitchFamily="2" charset="0"/>
                  <a:cs typeface="Samsung Sharp Sans Bold" pitchFamily="2" charset="0"/>
                </a:rPr>
                <a:t>Solve </a:t>
              </a:r>
            </a:p>
            <a:p>
              <a:r>
                <a:rPr lang="en-US" sz="1200" kern="0" dirty="0">
                  <a:latin typeface="Samsung Sharp Sans Bold" pitchFamily="2" charset="0"/>
                  <a:ea typeface="Samsung Sharp Sans Bold" pitchFamily="2" charset="0"/>
                  <a:cs typeface="Samsung Sharp Sans Bold" pitchFamily="2" charset="0"/>
                </a:rPr>
                <a:t>for Tomorrow</a:t>
              </a:r>
            </a:p>
          </p:txBody>
        </p:sp>
        <p:pic>
          <p:nvPicPr>
            <p:cNvPr id="5" name="Picture 4" descr="A black background with blue text&#10;&#10;AI-generated content may be incorrect.">
              <a:extLst>
                <a:ext uri="{FF2B5EF4-FFF2-40B4-BE49-F238E27FC236}">
                  <a16:creationId xmlns:a16="http://schemas.microsoft.com/office/drawing/2014/main" id="{B68FD224-9D1F-4841-AD11-566368FE8201}"/>
                </a:ext>
              </a:extLst>
            </p:cNvPr>
            <p:cNvPicPr>
              <a:picLocks noChangeAspect="1"/>
            </p:cNvPicPr>
            <p:nvPr/>
          </p:nvPicPr>
          <p:blipFill>
            <a:blip r:embed="rId2">
              <a:extLst>
                <a:ext uri="{28A0092B-C50C-407E-A947-70E740481C1C}">
                  <a14:useLocalDpi xmlns:a14="http://schemas.microsoft.com/office/drawing/2010/main" val="0"/>
                </a:ext>
              </a:extLst>
            </a:blip>
            <a:srcRect r="73511"/>
            <a:stretch>
              <a:fillRect/>
            </a:stretch>
          </p:blipFill>
          <p:spPr>
            <a:xfrm>
              <a:off x="1120260" y="6050579"/>
              <a:ext cx="503772" cy="561968"/>
            </a:xfrm>
            <a:prstGeom prst="rect">
              <a:avLst/>
            </a:prstGeom>
          </p:spPr>
        </p:pic>
      </p:grpSp>
      <p:pic>
        <p:nvPicPr>
          <p:cNvPr id="6" name="Picture 5">
            <a:extLst>
              <a:ext uri="{FF2B5EF4-FFF2-40B4-BE49-F238E27FC236}">
                <a16:creationId xmlns:a16="http://schemas.microsoft.com/office/drawing/2014/main" id="{3C797DCD-9B65-447F-B8D2-B08BD1C17C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4436" y="6034689"/>
            <a:ext cx="1965189" cy="759086"/>
          </a:xfrm>
          <a:prstGeom prst="rect">
            <a:avLst/>
          </a:prstGeom>
        </p:spPr>
      </p:pic>
      <p:sp>
        <p:nvSpPr>
          <p:cNvPr id="9" name="Obdélník 8">
            <a:extLst>
              <a:ext uri="{FF2B5EF4-FFF2-40B4-BE49-F238E27FC236}">
                <a16:creationId xmlns:a16="http://schemas.microsoft.com/office/drawing/2014/main" id="{5C09F606-91D5-4673-A3FF-869A56FDD61F}"/>
              </a:ext>
            </a:extLst>
          </p:cNvPr>
          <p:cNvSpPr/>
          <p:nvPr userDrawn="1"/>
        </p:nvSpPr>
        <p:spPr>
          <a:xfrm>
            <a:off x="9662348" y="4070724"/>
            <a:ext cx="2115227" cy="1983761"/>
          </a:xfrm>
          <a:prstGeom prst="rect">
            <a:avLst/>
          </a:prstGeom>
          <a:solidFill>
            <a:srgbClr val="0476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Obdélník 35">
            <a:extLst>
              <a:ext uri="{FF2B5EF4-FFF2-40B4-BE49-F238E27FC236}">
                <a16:creationId xmlns:a16="http://schemas.microsoft.com/office/drawing/2014/main" id="{8E12E158-EAD9-4E4A-9E48-2065968F8E60}"/>
              </a:ext>
            </a:extLst>
          </p:cNvPr>
          <p:cNvSpPr/>
          <p:nvPr userDrawn="1"/>
        </p:nvSpPr>
        <p:spPr>
          <a:xfrm>
            <a:off x="399905" y="157882"/>
            <a:ext cx="2115227" cy="1983761"/>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a:extLst>
              <a:ext uri="{FF2B5EF4-FFF2-40B4-BE49-F238E27FC236}">
                <a16:creationId xmlns:a16="http://schemas.microsoft.com/office/drawing/2014/main" id="{1C70F06B-6E1C-4879-B46F-37889F1A9CCF}"/>
              </a:ext>
            </a:extLst>
          </p:cNvPr>
          <p:cNvSpPr/>
          <p:nvPr userDrawn="1"/>
        </p:nvSpPr>
        <p:spPr>
          <a:xfrm>
            <a:off x="675462" y="432202"/>
            <a:ext cx="10841076" cy="5360331"/>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0" indent="0" algn="l" rtl="0">
              <a:spcBef>
                <a:spcPts val="0"/>
              </a:spcBef>
              <a:spcAft>
                <a:spcPts val="0"/>
              </a:spcAft>
              <a:buClr>
                <a:schemeClr val="dk1"/>
              </a:buClr>
              <a:buSzPts val="1100"/>
              <a:buFont typeface="Arial"/>
              <a:buNone/>
            </a:pPr>
            <a:endParaRPr lang="en-US" sz="2800" dirty="0">
              <a:solidFill>
                <a:schemeClr val="dk1"/>
              </a:solidFill>
              <a:latin typeface="Samsung SS Body Regular"/>
              <a:ea typeface="Poppins"/>
              <a:cs typeface="Poppins"/>
              <a:sym typeface="Poppins"/>
            </a:endParaRPr>
          </a:p>
        </p:txBody>
      </p:sp>
      <p:sp>
        <p:nvSpPr>
          <p:cNvPr id="12" name="Tětiva 62">
            <a:extLst>
              <a:ext uri="{FF2B5EF4-FFF2-40B4-BE49-F238E27FC236}">
                <a16:creationId xmlns:a16="http://schemas.microsoft.com/office/drawing/2014/main" id="{9D49ED7B-4363-444D-89E3-6E7B101AB53A}"/>
              </a:ext>
            </a:extLst>
          </p:cNvPr>
          <p:cNvSpPr/>
          <p:nvPr userDrawn="1"/>
        </p:nvSpPr>
        <p:spPr>
          <a:xfrm>
            <a:off x="11654907" y="847052"/>
            <a:ext cx="763345" cy="763345"/>
          </a:xfrm>
          <a:prstGeom prst="chord">
            <a:avLst>
              <a:gd name="adj1" fmla="val 3847341"/>
              <a:gd name="adj2" fmla="val 17738634"/>
            </a:avLst>
          </a:prstGeom>
          <a:solidFill>
            <a:schemeClr val="accent5"/>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pic>
        <p:nvPicPr>
          <p:cNvPr id="13" name="Google Shape;259;p86" title="3.png.png">
            <a:extLst>
              <a:ext uri="{FF2B5EF4-FFF2-40B4-BE49-F238E27FC236}">
                <a16:creationId xmlns:a16="http://schemas.microsoft.com/office/drawing/2014/main" id="{EF66819E-32BA-41CB-AAAC-370C2BABE621}"/>
              </a:ext>
            </a:extLst>
          </p:cNvPr>
          <p:cNvPicPr preferRelativeResize="0">
            <a:picLocks noChangeAspect="1"/>
          </p:cNvPicPr>
          <p:nvPr userDrawn="1"/>
        </p:nvPicPr>
        <p:blipFill>
          <a:blip r:embed="rId4">
            <a:alphaModFix/>
          </a:blip>
          <a:stretch>
            <a:fillRect/>
          </a:stretch>
        </p:blipFill>
        <p:spPr>
          <a:xfrm>
            <a:off x="9876795" y="6165194"/>
            <a:ext cx="2013906" cy="521208"/>
          </a:xfrm>
          <a:prstGeom prst="rect">
            <a:avLst/>
          </a:prstGeom>
          <a:noFill/>
          <a:ln>
            <a:noFill/>
          </a:ln>
        </p:spPr>
      </p:pic>
    </p:spTree>
    <p:extLst>
      <p:ext uri="{BB962C8B-B14F-4D97-AF65-F5344CB8AC3E}">
        <p14:creationId xmlns:p14="http://schemas.microsoft.com/office/powerpoint/2010/main" val="32303634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8654" y="212725"/>
            <a:ext cx="1878927" cy="500235"/>
          </a:xfrm>
          <a:prstGeom prst="rect">
            <a:avLst/>
          </a:prstGeom>
        </p:spPr>
      </p:pic>
      <p:sp>
        <p:nvSpPr>
          <p:cNvPr id="4" name="Zástupný symbol pro text 3"/>
          <p:cNvSpPr>
            <a:spLocks noGrp="1"/>
          </p:cNvSpPr>
          <p:nvPr>
            <p:ph type="body" sz="quarter" idx="11" hasCustomPrompt="1"/>
          </p:nvPr>
        </p:nvSpPr>
        <p:spPr>
          <a:xfrm>
            <a:off x="342901" y="1606551"/>
            <a:ext cx="8596384" cy="3744913"/>
          </a:xfrm>
          <a:prstGeom prst="rect">
            <a:avLst/>
          </a:prstGeom>
        </p:spPr>
        <p:txBody>
          <a:bodyPr lIns="0" tIns="0" rIns="0" bIns="0"/>
          <a:lstStyle>
            <a:lvl1pPr>
              <a:lnSpc>
                <a:spcPct val="100000"/>
              </a:lnSpc>
              <a:defRPr sz="6003" b="1" i="0">
                <a:latin typeface="+mn-lt"/>
                <a:ea typeface="Samsung Sharp Sans Bold" charset="0"/>
                <a:cs typeface="Samsung Sharp Sans Bold" charset="0"/>
              </a:defRPr>
            </a:lvl1pPr>
          </a:lstStyle>
          <a:p>
            <a:pPr lvl="0"/>
            <a:r>
              <a:rPr lang="en-US" noProof="0" dirty="0"/>
              <a:t>Title slide</a:t>
            </a:r>
          </a:p>
        </p:txBody>
      </p:sp>
      <p:sp>
        <p:nvSpPr>
          <p:cNvPr id="7" name="Zástupný symbol pro text 3"/>
          <p:cNvSpPr>
            <a:spLocks noGrp="1"/>
          </p:cNvSpPr>
          <p:nvPr>
            <p:ph type="body" sz="quarter" idx="12" hasCustomPrompt="1"/>
          </p:nvPr>
        </p:nvSpPr>
        <p:spPr>
          <a:xfrm>
            <a:off x="342901" y="5987845"/>
            <a:ext cx="5744136" cy="257208"/>
          </a:xfrm>
          <a:prstGeom prst="rect">
            <a:avLst/>
          </a:prstGeom>
        </p:spPr>
        <p:txBody>
          <a:bodyPr lIns="0" tIns="0" rIns="0" bIns="0"/>
          <a:lstStyle>
            <a:lvl1pPr>
              <a:lnSpc>
                <a:spcPct val="100000"/>
              </a:lnSpc>
              <a:defRPr sz="1399" b="0" i="0">
                <a:latin typeface="+mn-lt"/>
                <a:ea typeface="Samsung Sharp Sans Bold" charset="0"/>
                <a:cs typeface="Samsung Sharp Sans Bold" charset="0"/>
              </a:defRPr>
            </a:lvl1pPr>
          </a:lstStyle>
          <a:p>
            <a:pPr lvl="0"/>
            <a:r>
              <a:rPr lang="en-US" noProof="0" dirty="0"/>
              <a:t>Date: XX/XX/XXXX</a:t>
            </a:r>
          </a:p>
        </p:txBody>
      </p:sp>
    </p:spTree>
    <p:extLst>
      <p:ext uri="{BB962C8B-B14F-4D97-AF65-F5344CB8AC3E}">
        <p14:creationId xmlns:p14="http://schemas.microsoft.com/office/powerpoint/2010/main" val="24866825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4" name="Rectangle 23"/>
          <p:cNvSpPr/>
          <p:nvPr/>
        </p:nvSpPr>
        <p:spPr>
          <a:xfrm flipH="1">
            <a:off x="3755570" y="111742"/>
            <a:ext cx="8436429" cy="67462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19">
              <a:latin typeface="+mn-lt"/>
              <a:ea typeface="Samsung Sharp Sans Medium" charset="0"/>
              <a:cs typeface="Samsung Sharp Sans Medium" charset="0"/>
            </a:endParaRPr>
          </a:p>
        </p:txBody>
      </p:sp>
      <p:sp>
        <p:nvSpPr>
          <p:cNvPr id="13" name="Holder 6"/>
          <p:cNvSpPr txBox="1">
            <a:spLocks/>
          </p:cNvSpPr>
          <p:nvPr/>
        </p:nvSpPr>
        <p:spPr>
          <a:xfrm>
            <a:off x="9041767"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1099" smtClean="0">
                <a:solidFill>
                  <a:schemeClr val="tx1"/>
                </a:solidFill>
                <a:latin typeface="+mn-lt"/>
                <a:ea typeface="Samsung Sharp Sans Medium" charset="0"/>
                <a:cs typeface="Samsung Sharp Sans Medium" charset="0"/>
              </a:rPr>
              <a:pPr/>
              <a:t>‹#›</a:t>
            </a:fld>
            <a:endParaRPr lang="uk-UA" sz="1099">
              <a:solidFill>
                <a:schemeClr val="tx1"/>
              </a:solidFill>
              <a:latin typeface="+mn-lt"/>
              <a:ea typeface="Samsung Sharp Sans Medium" charset="0"/>
              <a:cs typeface="Samsung Sharp Sans Medium" charset="0"/>
            </a:endParaRPr>
          </a:p>
        </p:txBody>
      </p:sp>
      <p:pic>
        <p:nvPicPr>
          <p:cNvPr id="9"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7680" y="140979"/>
            <a:ext cx="1055787" cy="281087"/>
          </a:xfrm>
          <a:prstGeom prst="rect">
            <a:avLst/>
          </a:prstGeom>
        </p:spPr>
      </p:pic>
      <p:sp>
        <p:nvSpPr>
          <p:cNvPr id="10" name="Zástupný symbol pro text 3"/>
          <p:cNvSpPr>
            <a:spLocks noGrp="1"/>
          </p:cNvSpPr>
          <p:nvPr>
            <p:ph type="body" sz="quarter" idx="11" hasCustomPrompt="1"/>
          </p:nvPr>
        </p:nvSpPr>
        <p:spPr>
          <a:xfrm>
            <a:off x="342902" y="1049329"/>
            <a:ext cx="3086100" cy="3098187"/>
          </a:xfrm>
          <a:prstGeom prst="rect">
            <a:avLst/>
          </a:prstGeom>
        </p:spPr>
        <p:txBody>
          <a:bodyPr lIns="0" tIns="0" rIns="0" bIns="0"/>
          <a:lstStyle>
            <a:lvl1pPr>
              <a:lnSpc>
                <a:spcPct val="100000"/>
              </a:lnSpc>
              <a:defRPr sz="2799" b="1" i="0">
                <a:latin typeface="+mn-lt"/>
                <a:ea typeface="Samsung Sharp Sans Bold" charset="0"/>
                <a:cs typeface="Samsung Sharp Sans Bold" charset="0"/>
              </a:defRPr>
            </a:lvl1pPr>
          </a:lstStyle>
          <a:p>
            <a:pPr lvl="0"/>
            <a:r>
              <a:rPr lang="en-US" noProof="0" dirty="0"/>
              <a:t>Headline goes here</a:t>
            </a:r>
          </a:p>
        </p:txBody>
      </p:sp>
      <p:sp>
        <p:nvSpPr>
          <p:cNvPr id="6" name="Rectangle 5"/>
          <p:cNvSpPr/>
          <p:nvPr/>
        </p:nvSpPr>
        <p:spPr>
          <a:xfrm>
            <a:off x="9349948" y="6507963"/>
            <a:ext cx="2087431" cy="215315"/>
          </a:xfrm>
          <a:prstGeom prst="rect">
            <a:avLst/>
          </a:prstGeom>
        </p:spPr>
        <p:txBody>
          <a:bodyPr wrap="none">
            <a:spAutoFit/>
          </a:bodyPr>
          <a:lstStyle/>
          <a:p>
            <a:pPr marL="0">
              <a:spcBef>
                <a:spcPts val="0"/>
              </a:spcBef>
            </a:pPr>
            <a:r>
              <a:rPr lang="en-US" sz="799" spc="7" dirty="0">
                <a:solidFill>
                  <a:schemeClr val="tx1"/>
                </a:solidFill>
                <a:latin typeface="+mn-lt"/>
                <a:ea typeface="Samsung Sharp Sans Medium" charset="0"/>
                <a:cs typeface="Samsung Sharp Sans Medium" charset="0"/>
              </a:rPr>
              <a:t>Samsung </a:t>
            </a:r>
            <a:r>
              <a:rPr lang="en-US" sz="799" spc="3" dirty="0">
                <a:solidFill>
                  <a:schemeClr val="tx1"/>
                </a:solidFill>
                <a:latin typeface="+mn-lt"/>
                <a:ea typeface="Samsung Sharp Sans Medium" charset="0"/>
                <a:cs typeface="Samsung Sharp Sans Medium" charset="0"/>
              </a:rPr>
              <a:t>proprietary </a:t>
            </a:r>
            <a:r>
              <a:rPr lang="en-US" sz="799" spc="7" dirty="0">
                <a:solidFill>
                  <a:schemeClr val="tx1"/>
                </a:solidFill>
                <a:latin typeface="+mn-lt"/>
                <a:ea typeface="Samsung Sharp Sans Medium" charset="0"/>
                <a:cs typeface="Samsung Sharp Sans Medium" charset="0"/>
              </a:rPr>
              <a:t>and</a:t>
            </a:r>
            <a:r>
              <a:rPr lang="en-US" sz="799" spc="-24" dirty="0">
                <a:solidFill>
                  <a:schemeClr val="tx1"/>
                </a:solidFill>
                <a:latin typeface="+mn-lt"/>
                <a:ea typeface="Samsung Sharp Sans Medium" charset="0"/>
                <a:cs typeface="Samsung Sharp Sans Medium" charset="0"/>
              </a:rPr>
              <a:t> </a:t>
            </a:r>
            <a:r>
              <a:rPr lang="en-US" sz="799" spc="3" dirty="0">
                <a:solidFill>
                  <a:schemeClr val="tx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7730353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2_Simple Slide">
    <p:spTree>
      <p:nvGrpSpPr>
        <p:cNvPr id="1" name=""/>
        <p:cNvGrpSpPr/>
        <p:nvPr/>
      </p:nvGrpSpPr>
      <p:grpSpPr>
        <a:xfrm>
          <a:off x="0" y="0"/>
          <a:ext cx="0" cy="0"/>
          <a:chOff x="0" y="0"/>
          <a:chExt cx="0" cy="0"/>
        </a:xfrm>
      </p:grpSpPr>
      <p:sp>
        <p:nvSpPr>
          <p:cNvPr id="4" name="Zástupný symbol pro text 3"/>
          <p:cNvSpPr>
            <a:spLocks noGrp="1"/>
          </p:cNvSpPr>
          <p:nvPr>
            <p:ph type="body" sz="quarter" idx="11" hasCustomPrompt="1"/>
          </p:nvPr>
        </p:nvSpPr>
        <p:spPr>
          <a:xfrm>
            <a:off x="342900" y="265473"/>
            <a:ext cx="9528888" cy="1194619"/>
          </a:xfrm>
          <a:prstGeom prst="rect">
            <a:avLst/>
          </a:prstGeom>
        </p:spPr>
        <p:txBody>
          <a:bodyPr lIns="0" tIns="0" rIns="0" bIns="0"/>
          <a:lstStyle>
            <a:lvl1pPr>
              <a:lnSpc>
                <a:spcPct val="100000"/>
              </a:lnSpc>
              <a:defRPr sz="2799" b="1" i="0">
                <a:latin typeface="+mn-lt"/>
                <a:ea typeface="Samsung Sharp Sans Bold" charset="0"/>
                <a:cs typeface="Samsung Sharp Sans Bold" charset="0"/>
              </a:defRPr>
            </a:lvl1pPr>
          </a:lstStyle>
          <a:p>
            <a:pPr lvl="0"/>
            <a:r>
              <a:rPr lang="en-US" noProof="0" dirty="0"/>
              <a:t>Headline goes here</a:t>
            </a:r>
          </a:p>
        </p:txBody>
      </p:sp>
      <p:pic>
        <p:nvPicPr>
          <p:cNvPr id="5"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3" y="140979"/>
            <a:ext cx="1055787" cy="281087"/>
          </a:xfrm>
          <a:prstGeom prst="rect">
            <a:avLst/>
          </a:prstGeom>
        </p:spPr>
      </p:pic>
      <p:sp>
        <p:nvSpPr>
          <p:cNvPr id="6" name="Zástupný nadpis 2"/>
          <p:cNvSpPr>
            <a:spLocks noGrp="1"/>
          </p:cNvSpPr>
          <p:nvPr>
            <p:ph type="title"/>
          </p:nvPr>
        </p:nvSpPr>
        <p:spPr>
          <a:xfrm>
            <a:off x="342901" y="1460094"/>
            <a:ext cx="11410188" cy="1323807"/>
          </a:xfrm>
          <a:prstGeom prst="rect">
            <a:avLst/>
          </a:prstGeom>
        </p:spPr>
        <p:txBody>
          <a:bodyPr vert="horz" lIns="0" tIns="0" rIns="0" bIns="0" rtlCol="0" anchor="t" anchorCtr="0">
            <a:noAutofit/>
          </a:bodyPr>
          <a:lstStyle>
            <a:lvl1pPr>
              <a:defRPr sz="1300"/>
            </a:lvl1pPr>
          </a:lstStyle>
          <a:p>
            <a:r>
              <a:rPr lang="en-US"/>
              <a:t>Click to edit Master title style</a:t>
            </a:r>
            <a:endParaRPr lang="en-US" dirty="0"/>
          </a:p>
        </p:txBody>
      </p:sp>
    </p:spTree>
    <p:extLst>
      <p:ext uri="{BB962C8B-B14F-4D97-AF65-F5344CB8AC3E}">
        <p14:creationId xmlns:p14="http://schemas.microsoft.com/office/powerpoint/2010/main" val="29849276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sp>
        <p:nvSpPr>
          <p:cNvPr id="24" name="Rectangle 23"/>
          <p:cNvSpPr/>
          <p:nvPr/>
        </p:nvSpPr>
        <p:spPr>
          <a:xfrm flipV="1">
            <a:off x="1" y="3510645"/>
            <a:ext cx="12192000" cy="3347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19">
              <a:solidFill>
                <a:schemeClr val="bg1">
                  <a:lumMod val="95000"/>
                </a:schemeClr>
              </a:solidFill>
              <a:latin typeface="Samsung Sharp Sans Medium" charset="0"/>
              <a:ea typeface="Samsung Sharp Sans Medium" charset="0"/>
              <a:cs typeface="Samsung Sharp Sans Medium" charset="0"/>
            </a:endParaRPr>
          </a:p>
        </p:txBody>
      </p:sp>
      <p:sp>
        <p:nvSpPr>
          <p:cNvPr id="13" name="Holder 6"/>
          <p:cNvSpPr txBox="1">
            <a:spLocks/>
          </p:cNvSpPr>
          <p:nvPr/>
        </p:nvSpPr>
        <p:spPr>
          <a:xfrm>
            <a:off x="9041767"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1099" smtClean="0">
                <a:solidFill>
                  <a:schemeClr val="tx1"/>
                </a:solidFill>
                <a:latin typeface="+mn-lt"/>
                <a:ea typeface="Samsung Sharp Sans Medium" charset="0"/>
                <a:cs typeface="Samsung Sharp Sans Medium" charset="0"/>
              </a:rPr>
              <a:pPr/>
              <a:t>‹#›</a:t>
            </a:fld>
            <a:endParaRPr lang="uk-UA" sz="1099">
              <a:solidFill>
                <a:schemeClr val="tx1"/>
              </a:solidFill>
              <a:latin typeface="+mn-lt"/>
              <a:ea typeface="Samsung Sharp Sans Medium" charset="0"/>
              <a:cs typeface="Samsung Sharp Sans Medium" charset="0"/>
            </a:endParaRPr>
          </a:p>
        </p:txBody>
      </p:sp>
      <p:grpSp>
        <p:nvGrpSpPr>
          <p:cNvPr id="3" name="Skupina 2"/>
          <p:cNvGrpSpPr/>
          <p:nvPr/>
        </p:nvGrpSpPr>
        <p:grpSpPr>
          <a:xfrm>
            <a:off x="342901" y="3765178"/>
            <a:ext cx="11502264" cy="2438401"/>
            <a:chOff x="342900" y="3765176"/>
            <a:chExt cx="10056158" cy="2438400"/>
          </a:xfrm>
          <a:solidFill>
            <a:schemeClr val="bg1"/>
          </a:solidFill>
        </p:grpSpPr>
        <p:sp>
          <p:nvSpPr>
            <p:cNvPr id="2" name="Obdélník 1"/>
            <p:cNvSpPr/>
            <p:nvPr/>
          </p:nvSpPr>
          <p:spPr>
            <a:xfrm>
              <a:off x="342900" y="3765176"/>
              <a:ext cx="3189194" cy="243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19">
                <a:latin typeface="Samsung Sharp Sans Medium" charset="0"/>
                <a:ea typeface="Samsung Sharp Sans Medium" charset="0"/>
                <a:cs typeface="Samsung Sharp Sans Medium" charset="0"/>
              </a:endParaRPr>
            </a:p>
          </p:txBody>
        </p:sp>
        <p:sp>
          <p:nvSpPr>
            <p:cNvPr id="11" name="Obdélník 10"/>
            <p:cNvSpPr/>
            <p:nvPr/>
          </p:nvSpPr>
          <p:spPr>
            <a:xfrm>
              <a:off x="3776382" y="3765176"/>
              <a:ext cx="3189194" cy="243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19">
                <a:latin typeface="Samsung Sharp Sans Medium" charset="0"/>
                <a:ea typeface="Samsung Sharp Sans Medium" charset="0"/>
                <a:cs typeface="Samsung Sharp Sans Medium" charset="0"/>
              </a:endParaRPr>
            </a:p>
          </p:txBody>
        </p:sp>
        <p:sp>
          <p:nvSpPr>
            <p:cNvPr id="14" name="Obdélník 13"/>
            <p:cNvSpPr/>
            <p:nvPr/>
          </p:nvSpPr>
          <p:spPr>
            <a:xfrm>
              <a:off x="7209864" y="3765176"/>
              <a:ext cx="3189194" cy="243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19">
                <a:latin typeface="Samsung Sharp Sans Medium" charset="0"/>
                <a:ea typeface="Samsung Sharp Sans Medium" charset="0"/>
                <a:cs typeface="Samsung Sharp Sans Medium" charset="0"/>
              </a:endParaRPr>
            </a:p>
          </p:txBody>
        </p:sp>
      </p:grpSp>
      <p:sp>
        <p:nvSpPr>
          <p:cNvPr id="15" name="Zástupný symbol pro text 3"/>
          <p:cNvSpPr>
            <a:spLocks noGrp="1"/>
          </p:cNvSpPr>
          <p:nvPr>
            <p:ph type="body" sz="quarter" idx="11" hasCustomPrompt="1"/>
          </p:nvPr>
        </p:nvSpPr>
        <p:spPr>
          <a:xfrm>
            <a:off x="342900" y="265473"/>
            <a:ext cx="9528888" cy="1194619"/>
          </a:xfrm>
          <a:prstGeom prst="rect">
            <a:avLst/>
          </a:prstGeom>
        </p:spPr>
        <p:txBody>
          <a:bodyPr lIns="0" tIns="0" rIns="0" bIns="0"/>
          <a:lstStyle>
            <a:lvl1pPr>
              <a:lnSpc>
                <a:spcPct val="100000"/>
              </a:lnSpc>
              <a:defRPr sz="2799" b="1" i="0">
                <a:latin typeface="+mn-lt"/>
                <a:ea typeface="Samsung Sharp Sans Bold" charset="0"/>
                <a:cs typeface="Samsung Sharp Sans Bold" charset="0"/>
              </a:defRPr>
            </a:lvl1pPr>
          </a:lstStyle>
          <a:p>
            <a:pPr lvl="0"/>
            <a:r>
              <a:rPr lang="en-US" noProof="0" dirty="0"/>
              <a:t>Headline goes here</a:t>
            </a:r>
          </a:p>
        </p:txBody>
      </p:sp>
      <p:pic>
        <p:nvPicPr>
          <p:cNvPr id="16"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3" y="140979"/>
            <a:ext cx="1055787" cy="281087"/>
          </a:xfrm>
          <a:prstGeom prst="rect">
            <a:avLst/>
          </a:prstGeom>
        </p:spPr>
      </p:pic>
      <p:sp>
        <p:nvSpPr>
          <p:cNvPr id="17" name="Rectangle 16"/>
          <p:cNvSpPr/>
          <p:nvPr/>
        </p:nvSpPr>
        <p:spPr>
          <a:xfrm>
            <a:off x="9349948" y="6507963"/>
            <a:ext cx="2087431" cy="215315"/>
          </a:xfrm>
          <a:prstGeom prst="rect">
            <a:avLst/>
          </a:prstGeom>
        </p:spPr>
        <p:txBody>
          <a:bodyPr wrap="none">
            <a:spAutoFit/>
          </a:bodyPr>
          <a:lstStyle/>
          <a:p>
            <a:pPr marL="0">
              <a:spcBef>
                <a:spcPts val="0"/>
              </a:spcBef>
            </a:pPr>
            <a:r>
              <a:rPr lang="en-US" sz="799" spc="7" dirty="0">
                <a:solidFill>
                  <a:schemeClr val="tx1"/>
                </a:solidFill>
                <a:latin typeface="+mn-lt"/>
                <a:ea typeface="Samsung Sharp Sans Medium" charset="0"/>
                <a:cs typeface="Samsung Sharp Sans Medium" charset="0"/>
              </a:rPr>
              <a:t>Samsung </a:t>
            </a:r>
            <a:r>
              <a:rPr lang="en-US" sz="799" spc="3" dirty="0">
                <a:solidFill>
                  <a:schemeClr val="tx1"/>
                </a:solidFill>
                <a:latin typeface="+mn-lt"/>
                <a:ea typeface="Samsung Sharp Sans Medium" charset="0"/>
                <a:cs typeface="Samsung Sharp Sans Medium" charset="0"/>
              </a:rPr>
              <a:t>proprietary </a:t>
            </a:r>
            <a:r>
              <a:rPr lang="en-US" sz="799" spc="7" dirty="0">
                <a:solidFill>
                  <a:schemeClr val="tx1"/>
                </a:solidFill>
                <a:latin typeface="+mn-lt"/>
                <a:ea typeface="Samsung Sharp Sans Medium" charset="0"/>
                <a:cs typeface="Samsung Sharp Sans Medium" charset="0"/>
              </a:rPr>
              <a:t>and</a:t>
            </a:r>
            <a:r>
              <a:rPr lang="en-US" sz="799" spc="-24" dirty="0">
                <a:solidFill>
                  <a:schemeClr val="tx1"/>
                </a:solidFill>
                <a:latin typeface="+mn-lt"/>
                <a:ea typeface="Samsung Sharp Sans Medium" charset="0"/>
                <a:cs typeface="Samsung Sharp Sans Medium" charset="0"/>
              </a:rPr>
              <a:t> </a:t>
            </a:r>
            <a:r>
              <a:rPr lang="en-US" sz="799" spc="3" dirty="0">
                <a:solidFill>
                  <a:schemeClr val="tx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20831210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10" name="Rectangle 9"/>
          <p:cNvSpPr/>
          <p:nvPr/>
        </p:nvSpPr>
        <p:spPr>
          <a:xfrm>
            <a:off x="247654" y="6375359"/>
            <a:ext cx="2087431" cy="215315"/>
          </a:xfrm>
          <a:prstGeom prst="rect">
            <a:avLst/>
          </a:prstGeom>
        </p:spPr>
        <p:txBody>
          <a:bodyPr wrap="none">
            <a:spAutoFit/>
          </a:bodyPr>
          <a:lstStyle/>
          <a:p>
            <a:pPr marL="0">
              <a:spcBef>
                <a:spcPts val="0"/>
              </a:spcBef>
            </a:pPr>
            <a:r>
              <a:rPr lang="en-US" sz="799" spc="7">
                <a:solidFill>
                  <a:schemeClr val="tx1"/>
                </a:solidFill>
                <a:latin typeface="+mn-lt"/>
                <a:ea typeface="Samsung Sharp Sans Medium" charset="0"/>
                <a:cs typeface="Samsung Sharp Sans Medium" charset="0"/>
              </a:rPr>
              <a:t>Samsung </a:t>
            </a:r>
            <a:r>
              <a:rPr lang="en-US" sz="799" spc="3">
                <a:solidFill>
                  <a:schemeClr val="tx1"/>
                </a:solidFill>
                <a:latin typeface="+mn-lt"/>
                <a:ea typeface="Samsung Sharp Sans Medium" charset="0"/>
                <a:cs typeface="Samsung Sharp Sans Medium" charset="0"/>
              </a:rPr>
              <a:t>proprietary </a:t>
            </a:r>
            <a:r>
              <a:rPr lang="en-US" sz="799" spc="7">
                <a:solidFill>
                  <a:schemeClr val="tx1"/>
                </a:solidFill>
                <a:latin typeface="+mn-lt"/>
                <a:ea typeface="Samsung Sharp Sans Medium" charset="0"/>
                <a:cs typeface="Samsung Sharp Sans Medium" charset="0"/>
              </a:rPr>
              <a:t>and</a:t>
            </a:r>
            <a:r>
              <a:rPr lang="en-US" sz="799" spc="-24">
                <a:solidFill>
                  <a:schemeClr val="tx1"/>
                </a:solidFill>
                <a:latin typeface="+mn-lt"/>
                <a:ea typeface="Samsung Sharp Sans Medium" charset="0"/>
                <a:cs typeface="Samsung Sharp Sans Medium" charset="0"/>
              </a:rPr>
              <a:t> </a:t>
            </a:r>
            <a:r>
              <a:rPr lang="en-US" sz="799" spc="3">
                <a:solidFill>
                  <a:schemeClr val="tx1"/>
                </a:solidFill>
                <a:latin typeface="+mn-lt"/>
                <a:ea typeface="Samsung Sharp Sans Medium" charset="0"/>
                <a:cs typeface="Samsung Sharp Sans Medium" charset="0"/>
              </a:rPr>
              <a:t>confidential</a:t>
            </a:r>
          </a:p>
        </p:txBody>
      </p:sp>
      <p:sp>
        <p:nvSpPr>
          <p:cNvPr id="13" name="Holder 6"/>
          <p:cNvSpPr txBox="1">
            <a:spLocks/>
          </p:cNvSpPr>
          <p:nvPr/>
        </p:nvSpPr>
        <p:spPr>
          <a:xfrm>
            <a:off x="9041767" y="6398442"/>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1099" smtClean="0">
                <a:solidFill>
                  <a:schemeClr val="tx1"/>
                </a:solidFill>
                <a:latin typeface="+mn-lt"/>
                <a:ea typeface="Samsung Sharp Sans Medium" charset="0"/>
                <a:cs typeface="Samsung Sharp Sans Medium" charset="0"/>
              </a:rPr>
              <a:pPr/>
              <a:t>‹#›</a:t>
            </a:fld>
            <a:endParaRPr lang="uk-UA" sz="1099">
              <a:solidFill>
                <a:schemeClr val="tx1"/>
              </a:solidFill>
              <a:latin typeface="+mn-lt"/>
              <a:ea typeface="Samsung Sharp Sans Medium" charset="0"/>
              <a:cs typeface="Samsung Sharp Sans Medium" charset="0"/>
            </a:endParaRPr>
          </a:p>
        </p:txBody>
      </p:sp>
      <p:sp>
        <p:nvSpPr>
          <p:cNvPr id="3" name="Zástupný symbol pro obrázek 2"/>
          <p:cNvSpPr>
            <a:spLocks noGrp="1"/>
          </p:cNvSpPr>
          <p:nvPr>
            <p:ph type="pic" sz="quarter" idx="10" hasCustomPrompt="1"/>
          </p:nvPr>
        </p:nvSpPr>
        <p:spPr>
          <a:xfrm>
            <a:off x="1" y="3509966"/>
            <a:ext cx="12192000" cy="3348037"/>
          </a:xfrm>
          <a:prstGeom prst="rect">
            <a:avLst/>
          </a:prstGeom>
          <a:solidFill>
            <a:schemeClr val="tx1">
              <a:lumMod val="50000"/>
              <a:lumOff val="50000"/>
            </a:schemeClr>
          </a:solidFill>
        </p:spPr>
        <p:txBody>
          <a:bodyPr/>
          <a:lstStyle>
            <a:lvl1pPr>
              <a:defRPr sz="1300">
                <a:latin typeface="+mn-lt"/>
                <a:ea typeface="Samsung Sharp Sans Medium" charset="0"/>
                <a:cs typeface="Samsung Sharp Sans Medium" charset="0"/>
              </a:defRPr>
            </a:lvl1pPr>
          </a:lstStyle>
          <a:p>
            <a:r>
              <a:rPr lang="en-US" dirty="0"/>
              <a:t>Picture</a:t>
            </a:r>
          </a:p>
        </p:txBody>
      </p:sp>
      <p:sp>
        <p:nvSpPr>
          <p:cNvPr id="9" name="Zástupný symbol pro text 3"/>
          <p:cNvSpPr>
            <a:spLocks noGrp="1"/>
          </p:cNvSpPr>
          <p:nvPr>
            <p:ph type="body" sz="quarter" idx="11" hasCustomPrompt="1"/>
          </p:nvPr>
        </p:nvSpPr>
        <p:spPr>
          <a:xfrm>
            <a:off x="342900" y="265473"/>
            <a:ext cx="9528888" cy="1194619"/>
          </a:xfrm>
          <a:prstGeom prst="rect">
            <a:avLst/>
          </a:prstGeom>
        </p:spPr>
        <p:txBody>
          <a:bodyPr lIns="0" tIns="0" rIns="0" bIns="0"/>
          <a:lstStyle>
            <a:lvl1pPr>
              <a:lnSpc>
                <a:spcPct val="100000"/>
              </a:lnSpc>
              <a:defRPr sz="2799" b="1" i="0">
                <a:latin typeface="+mn-lt"/>
                <a:ea typeface="Samsung Sharp Sans Bold" charset="0"/>
                <a:cs typeface="Samsung Sharp Sans Bold" charset="0"/>
              </a:defRPr>
            </a:lvl1pPr>
          </a:lstStyle>
          <a:p>
            <a:pPr lvl="0"/>
            <a:r>
              <a:rPr lang="en-US" noProof="0" dirty="0"/>
              <a:t>Headline goes here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3" y="140979"/>
            <a:ext cx="1055787" cy="281087"/>
          </a:xfrm>
          <a:prstGeom prst="rect">
            <a:avLst/>
          </a:prstGeom>
        </p:spPr>
      </p:pic>
      <p:sp>
        <p:nvSpPr>
          <p:cNvPr id="7" name="Rectangle 6"/>
          <p:cNvSpPr/>
          <p:nvPr/>
        </p:nvSpPr>
        <p:spPr>
          <a:xfrm>
            <a:off x="9349948" y="6539602"/>
            <a:ext cx="2087431"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
        <p:nvSpPr>
          <p:cNvPr id="11" name="Holder 6"/>
          <p:cNvSpPr txBox="1">
            <a:spLocks/>
          </p:cNvSpPr>
          <p:nvPr/>
        </p:nvSpPr>
        <p:spPr>
          <a:xfrm>
            <a:off x="9041767"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1099" noProof="0" smtClean="0">
                <a:solidFill>
                  <a:schemeClr val="bg1"/>
                </a:solidFill>
                <a:latin typeface="+mn-lt"/>
                <a:ea typeface="Samsung Sharp Sans Medium" charset="0"/>
                <a:cs typeface="Samsung Sharp Sans Medium" charset="0"/>
              </a:rPr>
              <a:pPr/>
              <a:t>‹#›</a:t>
            </a:fld>
            <a:endParaRPr lang="en-US" sz="1099"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38858036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6" name="Zástupný symbol pro text 3"/>
          <p:cNvSpPr>
            <a:spLocks noGrp="1"/>
          </p:cNvSpPr>
          <p:nvPr>
            <p:ph type="body" sz="quarter" idx="11" hasCustomPrompt="1"/>
          </p:nvPr>
        </p:nvSpPr>
        <p:spPr>
          <a:xfrm>
            <a:off x="342901" y="1609728"/>
            <a:ext cx="5753100" cy="1325203"/>
          </a:xfrm>
          <a:prstGeom prst="rect">
            <a:avLst/>
          </a:prstGeom>
        </p:spPr>
        <p:txBody>
          <a:bodyPr lIns="0" tIns="0" rIns="0" bIns="0"/>
          <a:lstStyle>
            <a:lvl1pPr>
              <a:lnSpc>
                <a:spcPct val="100000"/>
              </a:lnSpc>
              <a:defRPr sz="2799" b="1" i="0">
                <a:latin typeface="+mn-lt"/>
                <a:ea typeface="Samsung Sharp Sans Bold" charset="0"/>
                <a:cs typeface="Samsung Sharp Sans Bold" charset="0"/>
              </a:defRPr>
            </a:lvl1pPr>
          </a:lstStyle>
          <a:p>
            <a:pPr lvl="0"/>
            <a:r>
              <a:rPr lang="en-US" noProof="0" dirty="0"/>
              <a:t>Headline goes here</a:t>
            </a:r>
          </a:p>
        </p:txBody>
      </p:sp>
      <p:sp>
        <p:nvSpPr>
          <p:cNvPr id="7" name="Zástupný symbol pro text 3"/>
          <p:cNvSpPr>
            <a:spLocks noGrp="1"/>
          </p:cNvSpPr>
          <p:nvPr>
            <p:ph type="body" sz="quarter" idx="13" hasCustomPrompt="1"/>
          </p:nvPr>
        </p:nvSpPr>
        <p:spPr>
          <a:xfrm>
            <a:off x="342901" y="342902"/>
            <a:ext cx="5753100" cy="319252"/>
          </a:xfrm>
          <a:prstGeom prst="rect">
            <a:avLst/>
          </a:prstGeom>
        </p:spPr>
        <p:txBody>
          <a:bodyPr lIns="0" tIns="0" rIns="0" bIns="0"/>
          <a:lstStyle>
            <a:lvl1pPr>
              <a:lnSpc>
                <a:spcPct val="100000"/>
              </a:lnSpc>
              <a:defRPr sz="1300" b="1" i="0">
                <a:latin typeface="+mn-lt"/>
                <a:ea typeface="Samsung Sharp Sans Medium" charset="0"/>
                <a:cs typeface="Samsung Sharp Sans Medium" charset="0"/>
              </a:defRPr>
            </a:lvl1pPr>
          </a:lstStyle>
          <a:p>
            <a:pPr lvl="0"/>
            <a:r>
              <a:rPr lang="en-US" noProof="0" dirty="0"/>
              <a:t>Section title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3" y="140979"/>
            <a:ext cx="1055787" cy="281087"/>
          </a:xfrm>
          <a:prstGeom prst="rect">
            <a:avLst/>
          </a:prstGeom>
        </p:spPr>
      </p:pic>
      <p:sp>
        <p:nvSpPr>
          <p:cNvPr id="5" name="Zástupný symbol pro obsah 4"/>
          <p:cNvSpPr>
            <a:spLocks noGrp="1"/>
          </p:cNvSpPr>
          <p:nvPr>
            <p:ph sz="quarter" idx="14" hasCustomPrompt="1"/>
          </p:nvPr>
        </p:nvSpPr>
        <p:spPr>
          <a:xfrm>
            <a:off x="6436785" y="1609293"/>
            <a:ext cx="5327649" cy="4017947"/>
          </a:xfrm>
          <a:prstGeom prst="rect">
            <a:avLst/>
          </a:prstGeom>
        </p:spPr>
        <p:txBody>
          <a:bodyPr/>
          <a:lstStyle>
            <a:lvl1pPr>
              <a:defRPr sz="1300"/>
            </a:lvl1pPr>
            <a:lvl2pPr marL="657834" indent="-380753">
              <a:buFont typeface="Arial" charset="0"/>
              <a:buChar char="•"/>
              <a:defRPr sz="1901"/>
            </a:lvl2pPr>
            <a:lvl3pPr marL="782615" indent="-228453">
              <a:buFont typeface="Arial" charset="0"/>
              <a:buChar char="•"/>
              <a:defRPr sz="1599"/>
            </a:lvl3pPr>
            <a:lvl4pPr marL="1059698" indent="-228453">
              <a:buFont typeface="Arial" charset="0"/>
              <a:buChar char="•"/>
              <a:defRPr sz="1500" baseline="0"/>
            </a:lvl4pPr>
            <a:lvl5pPr marL="1336779" indent="-228453">
              <a:buFont typeface="Arial" charset="0"/>
              <a:buChar char="•"/>
              <a:defRPr sz="1300"/>
            </a:lvl5pPr>
          </a:lstStyle>
          <a:p>
            <a:pPr lvl="0"/>
            <a:r>
              <a:rPr lang="en-US" noProof="0" dirty="0"/>
              <a:t>Click to edit master text style.</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8365097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ection Divider #1">
    <p:spTree>
      <p:nvGrpSpPr>
        <p:cNvPr id="1" name=""/>
        <p:cNvGrpSpPr/>
        <p:nvPr/>
      </p:nvGrpSpPr>
      <p:grpSpPr>
        <a:xfrm>
          <a:off x="0" y="0"/>
          <a:ext cx="0" cy="0"/>
          <a:chOff x="0" y="0"/>
          <a:chExt cx="0" cy="0"/>
        </a:xfrm>
      </p:grpSpPr>
      <p:sp>
        <p:nvSpPr>
          <p:cNvPr id="7" name="bk object 16"/>
          <p:cNvSpPr/>
          <p:nvPr/>
        </p:nvSpPr>
        <p:spPr>
          <a:xfrm>
            <a:off x="1" y="2"/>
            <a:ext cx="12192000"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2"/>
          </a:solidFill>
        </p:spPr>
        <p:txBody>
          <a:bodyPr wrap="square" lIns="0" tIns="0" rIns="0" bIns="0" rtlCol="0"/>
          <a:lstStyle/>
          <a:p>
            <a:endParaRPr sz="663">
              <a:solidFill>
                <a:srgbClr val="000000"/>
              </a:solidFill>
              <a:latin typeface="+mn-lt"/>
              <a:ea typeface="Samsung Sharp Sans Medium" charset="0"/>
              <a:cs typeface="Samsung Sharp Sans Medium" charset="0"/>
            </a:endParaRPr>
          </a:p>
        </p:txBody>
      </p:sp>
      <p:sp>
        <p:nvSpPr>
          <p:cNvPr id="12" name="Holder 6"/>
          <p:cNvSpPr txBox="1">
            <a:spLocks/>
          </p:cNvSpPr>
          <p:nvPr/>
        </p:nvSpPr>
        <p:spPr>
          <a:xfrm>
            <a:off x="9041767" y="6578442"/>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1099" smtClean="0">
                <a:solidFill>
                  <a:schemeClr val="bg1"/>
                </a:solidFill>
                <a:latin typeface="+mn-lt"/>
                <a:ea typeface="Samsung Sharp Sans Medium" charset="0"/>
                <a:cs typeface="Samsung Sharp Sans Medium" charset="0"/>
              </a:rPr>
              <a:pPr/>
              <a:t>‹#›</a:t>
            </a:fld>
            <a:endParaRPr lang="uk-UA" sz="1099">
              <a:solidFill>
                <a:schemeClr val="bg1"/>
              </a:solidFill>
              <a:latin typeface="+mn-lt"/>
              <a:ea typeface="Samsung Sharp Sans Medium" charset="0"/>
              <a:cs typeface="Samsung Sharp Sans Medium" charset="0"/>
            </a:endParaRPr>
          </a:p>
        </p:txBody>
      </p:sp>
      <p:sp>
        <p:nvSpPr>
          <p:cNvPr id="11" name="Zástupný symbol pro text 3"/>
          <p:cNvSpPr>
            <a:spLocks noGrp="1"/>
          </p:cNvSpPr>
          <p:nvPr>
            <p:ph type="body" sz="quarter" idx="11" hasCustomPrompt="1"/>
          </p:nvPr>
        </p:nvSpPr>
        <p:spPr>
          <a:xfrm>
            <a:off x="342901" y="1609728"/>
            <a:ext cx="5753100" cy="1325203"/>
          </a:xfrm>
          <a:prstGeom prst="rect">
            <a:avLst/>
          </a:prstGeom>
        </p:spPr>
        <p:txBody>
          <a:bodyPr lIns="0" tIns="0" rIns="0" bIns="0"/>
          <a:lstStyle>
            <a:lvl1pPr>
              <a:lnSpc>
                <a:spcPct val="100000"/>
              </a:lnSpc>
              <a:defRPr sz="6003" b="1" i="0">
                <a:solidFill>
                  <a:schemeClr val="bg1"/>
                </a:solidFill>
                <a:latin typeface="+mn-lt"/>
                <a:ea typeface="Samsung Sharp Sans Bold" charset="0"/>
                <a:cs typeface="Samsung Sharp Sans Bold" charset="0"/>
              </a:defRPr>
            </a:lvl1pPr>
          </a:lstStyle>
          <a:p>
            <a:pPr lvl="0"/>
            <a:r>
              <a:rPr lang="en-US" noProof="0" dirty="0"/>
              <a:t>Headline goes here</a:t>
            </a:r>
          </a:p>
        </p:txBody>
      </p:sp>
      <p:sp>
        <p:nvSpPr>
          <p:cNvPr id="13" name="Zástupný symbol pro text 3"/>
          <p:cNvSpPr>
            <a:spLocks noGrp="1"/>
          </p:cNvSpPr>
          <p:nvPr>
            <p:ph type="body" sz="quarter" idx="13" hasCustomPrompt="1"/>
          </p:nvPr>
        </p:nvSpPr>
        <p:spPr>
          <a:xfrm>
            <a:off x="342901" y="342902"/>
            <a:ext cx="5753100" cy="319252"/>
          </a:xfrm>
          <a:prstGeom prst="rect">
            <a:avLst/>
          </a:prstGeom>
        </p:spPr>
        <p:txBody>
          <a:bodyPr lIns="0" tIns="0" rIns="0" bIns="0"/>
          <a:lstStyle>
            <a:lvl1pPr>
              <a:lnSpc>
                <a:spcPct val="100000"/>
              </a:lnSpc>
              <a:defRPr sz="1300" b="1" i="0">
                <a:solidFill>
                  <a:schemeClr val="bg1"/>
                </a:solidFill>
                <a:latin typeface="+mn-lt"/>
                <a:ea typeface="Samsung Sharp Sans Medium" charset="0"/>
                <a:cs typeface="Samsung Sharp Sans Medium" charset="0"/>
              </a:defRPr>
            </a:lvl1pPr>
          </a:lstStyle>
          <a:p>
            <a:pPr lvl="0"/>
            <a:r>
              <a:rPr lang="en-US" noProof="0" dirty="0"/>
              <a:t>Presentation title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3" y="140979"/>
            <a:ext cx="1055787" cy="281087"/>
          </a:xfrm>
          <a:prstGeom prst="rect">
            <a:avLst/>
          </a:prstGeom>
        </p:spPr>
      </p:pic>
      <p:sp>
        <p:nvSpPr>
          <p:cNvPr id="14" name="Rectangle 13"/>
          <p:cNvSpPr/>
          <p:nvPr/>
        </p:nvSpPr>
        <p:spPr>
          <a:xfrm>
            <a:off x="9349948" y="6507963"/>
            <a:ext cx="2087431"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8911231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Big Idea (black background)">
    <p:spTree>
      <p:nvGrpSpPr>
        <p:cNvPr id="1" name=""/>
        <p:cNvGrpSpPr/>
        <p:nvPr/>
      </p:nvGrpSpPr>
      <p:grpSpPr>
        <a:xfrm>
          <a:off x="0" y="0"/>
          <a:ext cx="0" cy="0"/>
          <a:chOff x="0" y="0"/>
          <a:chExt cx="0" cy="0"/>
        </a:xfrm>
      </p:grpSpPr>
      <p:sp>
        <p:nvSpPr>
          <p:cNvPr id="8" name="bk object 16"/>
          <p:cNvSpPr/>
          <p:nvPr/>
        </p:nvSpPr>
        <p:spPr>
          <a:xfrm>
            <a:off x="1" y="6"/>
            <a:ext cx="12192000"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1"/>
          </a:solidFill>
        </p:spPr>
        <p:txBody>
          <a:bodyPr wrap="square" lIns="0" tIns="0" rIns="0" bIns="0" rtlCol="0"/>
          <a:lstStyle/>
          <a:p>
            <a:endParaRPr sz="663">
              <a:latin typeface="+mn-lt"/>
              <a:ea typeface="Samsung Sharp Sans Medium" charset="0"/>
              <a:cs typeface="Samsung Sharp Sans Medium" charset="0"/>
            </a:endParaRPr>
          </a:p>
        </p:txBody>
      </p:sp>
      <p:sp>
        <p:nvSpPr>
          <p:cNvPr id="12" name="Holder 6"/>
          <p:cNvSpPr txBox="1">
            <a:spLocks/>
          </p:cNvSpPr>
          <p:nvPr userDrawn="1"/>
        </p:nvSpPr>
        <p:spPr>
          <a:xfrm>
            <a:off x="9041767" y="6575866"/>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1099" smtClean="0">
                <a:solidFill>
                  <a:schemeClr val="bg1"/>
                </a:solidFill>
                <a:latin typeface="+mn-lt"/>
                <a:ea typeface="Samsung Sharp Sans Medium" charset="0"/>
                <a:cs typeface="Samsung Sharp Sans Medium" charset="0"/>
              </a:rPr>
              <a:pPr/>
              <a:t>‹#›</a:t>
            </a:fld>
            <a:endParaRPr lang="uk-UA" sz="1099">
              <a:solidFill>
                <a:schemeClr val="bg1"/>
              </a:solidFill>
              <a:latin typeface="+mn-lt"/>
              <a:ea typeface="Samsung Sharp Sans Medium" charset="0"/>
              <a:cs typeface="Samsung Sharp Sans Medium" charset="0"/>
            </a:endParaRPr>
          </a:p>
        </p:txBody>
      </p:sp>
      <p:sp>
        <p:nvSpPr>
          <p:cNvPr id="9" name="Zástupný symbol pro text 3"/>
          <p:cNvSpPr>
            <a:spLocks noGrp="1"/>
          </p:cNvSpPr>
          <p:nvPr>
            <p:ph type="body" sz="quarter" idx="11" hasCustomPrompt="1"/>
          </p:nvPr>
        </p:nvSpPr>
        <p:spPr>
          <a:xfrm>
            <a:off x="342901" y="1609726"/>
            <a:ext cx="5753100" cy="2361775"/>
          </a:xfrm>
          <a:prstGeom prst="rect">
            <a:avLst/>
          </a:prstGeom>
        </p:spPr>
        <p:txBody>
          <a:bodyPr lIns="0" tIns="0" rIns="0" bIns="0"/>
          <a:lstStyle>
            <a:lvl1pPr>
              <a:lnSpc>
                <a:spcPct val="100000"/>
              </a:lnSpc>
              <a:defRPr sz="6003" b="1" i="0">
                <a:solidFill>
                  <a:schemeClr val="bg1"/>
                </a:solidFill>
                <a:latin typeface="+mn-lt"/>
                <a:ea typeface="Samsung Sharp Sans Bold" charset="0"/>
                <a:cs typeface="Samsung Sharp Sans Bold" charset="0"/>
              </a:defRPr>
            </a:lvl1pPr>
          </a:lstStyle>
          <a:p>
            <a:pPr lvl="0"/>
            <a:r>
              <a:rPr lang="en-US" noProof="0" dirty="0"/>
              <a:t>Headline goes here</a:t>
            </a:r>
          </a:p>
        </p:txBody>
      </p:sp>
      <p:sp>
        <p:nvSpPr>
          <p:cNvPr id="11" name="Zástupný symbol pro text 3"/>
          <p:cNvSpPr>
            <a:spLocks noGrp="1"/>
          </p:cNvSpPr>
          <p:nvPr>
            <p:ph type="body" sz="quarter" idx="13" hasCustomPrompt="1"/>
          </p:nvPr>
        </p:nvSpPr>
        <p:spPr>
          <a:xfrm>
            <a:off x="342901" y="342902"/>
            <a:ext cx="5753100" cy="319252"/>
          </a:xfrm>
          <a:prstGeom prst="rect">
            <a:avLst/>
          </a:prstGeom>
        </p:spPr>
        <p:txBody>
          <a:bodyPr lIns="0" tIns="0" rIns="0" bIns="0"/>
          <a:lstStyle>
            <a:lvl1pPr>
              <a:lnSpc>
                <a:spcPct val="100000"/>
              </a:lnSpc>
              <a:defRPr sz="1300" b="1" i="0">
                <a:solidFill>
                  <a:schemeClr val="bg1"/>
                </a:solidFill>
                <a:latin typeface="+mn-lt"/>
                <a:ea typeface="Samsung Sharp Sans Medium" charset="0"/>
                <a:cs typeface="Samsung Sharp Sans Medium" charset="0"/>
              </a:defRPr>
            </a:lvl1pPr>
          </a:lstStyle>
          <a:p>
            <a:pPr lvl="0"/>
            <a:r>
              <a:rPr lang="en-US" noProof="0" dirty="0"/>
              <a:t>Presentation title</a:t>
            </a:r>
          </a:p>
        </p:txBody>
      </p:sp>
      <p:sp>
        <p:nvSpPr>
          <p:cNvPr id="13" name="Obdélník 12"/>
          <p:cNvSpPr/>
          <p:nvPr/>
        </p:nvSpPr>
        <p:spPr>
          <a:xfrm>
            <a:off x="1" y="3"/>
            <a:ext cx="12192000" cy="94128"/>
          </a:xfrm>
          <a:prstGeom prst="rect">
            <a:avLst/>
          </a:prstGeom>
          <a:gradFill>
            <a:gsLst>
              <a:gs pos="0">
                <a:srgbClr val="174489"/>
              </a:gs>
              <a:gs pos="100000">
                <a:srgbClr val="00B0D7"/>
              </a:gs>
            </a:gsLst>
            <a:lin ang="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388" tIns="71388" rIns="71388" bIns="71388" numCol="1" spcCol="38098" rtlCol="0" anchor="ctr">
            <a:noAutofit/>
          </a:bodyPr>
          <a:lstStyle/>
          <a:p>
            <a:pPr algn="ctr" defTabSz="820965" hangingPunct="0"/>
            <a:endParaRPr lang="cs-CZ" sz="3199">
              <a:solidFill>
                <a:srgbClr val="FFFFFF"/>
              </a:solidFill>
              <a:latin typeface="+mn-lt"/>
              <a:sym typeface="Helvetica Light"/>
            </a:endParaRPr>
          </a:p>
        </p:txBody>
      </p:sp>
      <p:pic>
        <p:nvPicPr>
          <p:cNvPr id="14"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3" y="140979"/>
            <a:ext cx="1055787" cy="281087"/>
          </a:xfrm>
          <a:prstGeom prst="rect">
            <a:avLst/>
          </a:prstGeom>
        </p:spPr>
      </p:pic>
      <p:sp>
        <p:nvSpPr>
          <p:cNvPr id="16" name="Rectangle 15"/>
          <p:cNvSpPr/>
          <p:nvPr userDrawn="1"/>
        </p:nvSpPr>
        <p:spPr>
          <a:xfrm>
            <a:off x="9349948" y="6507963"/>
            <a:ext cx="2087431"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22937233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Big Idea (black background)">
    <p:spTree>
      <p:nvGrpSpPr>
        <p:cNvPr id="1" name=""/>
        <p:cNvGrpSpPr/>
        <p:nvPr/>
      </p:nvGrpSpPr>
      <p:grpSpPr>
        <a:xfrm>
          <a:off x="0" y="0"/>
          <a:ext cx="0" cy="0"/>
          <a:chOff x="0" y="0"/>
          <a:chExt cx="0" cy="0"/>
        </a:xfrm>
      </p:grpSpPr>
      <p:sp>
        <p:nvSpPr>
          <p:cNvPr id="8" name="bk object 16"/>
          <p:cNvSpPr/>
          <p:nvPr/>
        </p:nvSpPr>
        <p:spPr>
          <a:xfrm>
            <a:off x="1" y="6"/>
            <a:ext cx="12192000"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1"/>
          </a:solidFill>
        </p:spPr>
        <p:txBody>
          <a:bodyPr wrap="square" lIns="0" tIns="0" rIns="0" bIns="0" rtlCol="0"/>
          <a:lstStyle/>
          <a:p>
            <a:endParaRPr sz="663">
              <a:latin typeface="+mn-lt"/>
              <a:ea typeface="Samsung Sharp Sans Medium" charset="0"/>
              <a:cs typeface="Samsung Sharp Sans Medium" charset="0"/>
            </a:endParaRPr>
          </a:p>
        </p:txBody>
      </p:sp>
    </p:spTree>
    <p:extLst>
      <p:ext uri="{BB962C8B-B14F-4D97-AF65-F5344CB8AC3E}">
        <p14:creationId xmlns:p14="http://schemas.microsoft.com/office/powerpoint/2010/main" val="1654691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sp>
        <p:nvSpPr>
          <p:cNvPr id="24" name="Rectangle 23"/>
          <p:cNvSpPr/>
          <p:nvPr/>
        </p:nvSpPr>
        <p:spPr>
          <a:xfrm flipV="1">
            <a:off x="1" y="3510644"/>
            <a:ext cx="12192000" cy="334735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18">
              <a:solidFill>
                <a:schemeClr val="bg1">
                  <a:lumMod val="95000"/>
                </a:schemeClr>
              </a:solidFill>
              <a:latin typeface="Samsung Sharp Sans Medium" charset="0"/>
              <a:ea typeface="Samsung Sharp Sans Medium" charset="0"/>
              <a:cs typeface="Samsung Sharp Sans Medium" charset="0"/>
            </a:endParaRPr>
          </a:p>
        </p:txBody>
      </p:sp>
      <p:sp>
        <p:nvSpPr>
          <p:cNvPr id="13" name="Holder 6"/>
          <p:cNvSpPr txBox="1">
            <a:spLocks/>
          </p:cNvSpPr>
          <p:nvPr/>
        </p:nvSpPr>
        <p:spPr>
          <a:xfrm>
            <a:off x="9041766"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1099" smtClean="0">
                <a:solidFill>
                  <a:schemeClr val="tx1"/>
                </a:solidFill>
                <a:latin typeface="+mn-lt"/>
                <a:ea typeface="Samsung Sharp Sans Medium" charset="0"/>
                <a:cs typeface="Samsung Sharp Sans Medium" charset="0"/>
              </a:rPr>
              <a:pPr/>
              <a:t>‹#›</a:t>
            </a:fld>
            <a:endParaRPr lang="uk-UA" sz="1099">
              <a:solidFill>
                <a:schemeClr val="tx1"/>
              </a:solidFill>
              <a:latin typeface="+mn-lt"/>
              <a:ea typeface="Samsung Sharp Sans Medium" charset="0"/>
              <a:cs typeface="Samsung Sharp Sans Medium" charset="0"/>
            </a:endParaRPr>
          </a:p>
        </p:txBody>
      </p:sp>
      <p:grpSp>
        <p:nvGrpSpPr>
          <p:cNvPr id="3" name="Skupina 2"/>
          <p:cNvGrpSpPr/>
          <p:nvPr/>
        </p:nvGrpSpPr>
        <p:grpSpPr>
          <a:xfrm>
            <a:off x="342901" y="3765177"/>
            <a:ext cx="11502264" cy="2438401"/>
            <a:chOff x="342900" y="3765176"/>
            <a:chExt cx="10056158" cy="2438400"/>
          </a:xfrm>
          <a:solidFill>
            <a:schemeClr val="bg1"/>
          </a:solidFill>
        </p:grpSpPr>
        <p:sp>
          <p:nvSpPr>
            <p:cNvPr id="2" name="Obdélník 1"/>
            <p:cNvSpPr/>
            <p:nvPr/>
          </p:nvSpPr>
          <p:spPr>
            <a:xfrm>
              <a:off x="342900" y="3765176"/>
              <a:ext cx="3189194" cy="243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18">
                <a:latin typeface="Samsung Sharp Sans Medium" charset="0"/>
                <a:ea typeface="Samsung Sharp Sans Medium" charset="0"/>
                <a:cs typeface="Samsung Sharp Sans Medium" charset="0"/>
              </a:endParaRPr>
            </a:p>
          </p:txBody>
        </p:sp>
        <p:sp>
          <p:nvSpPr>
            <p:cNvPr id="11" name="Obdélník 10"/>
            <p:cNvSpPr/>
            <p:nvPr/>
          </p:nvSpPr>
          <p:spPr>
            <a:xfrm>
              <a:off x="3776382" y="3765176"/>
              <a:ext cx="3189194" cy="243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18">
                <a:latin typeface="Samsung Sharp Sans Medium" charset="0"/>
                <a:ea typeface="Samsung Sharp Sans Medium" charset="0"/>
                <a:cs typeface="Samsung Sharp Sans Medium" charset="0"/>
              </a:endParaRPr>
            </a:p>
          </p:txBody>
        </p:sp>
        <p:sp>
          <p:nvSpPr>
            <p:cNvPr id="14" name="Obdélník 13"/>
            <p:cNvSpPr/>
            <p:nvPr/>
          </p:nvSpPr>
          <p:spPr>
            <a:xfrm>
              <a:off x="7209864" y="3765176"/>
              <a:ext cx="3189194" cy="243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18">
                <a:latin typeface="Samsung Sharp Sans Medium" charset="0"/>
                <a:ea typeface="Samsung Sharp Sans Medium" charset="0"/>
                <a:cs typeface="Samsung Sharp Sans Medium" charset="0"/>
              </a:endParaRPr>
            </a:p>
          </p:txBody>
        </p:sp>
      </p:grpSp>
      <p:sp>
        <p:nvSpPr>
          <p:cNvPr id="15" name="Zástupný symbol pro text 3"/>
          <p:cNvSpPr>
            <a:spLocks noGrp="1"/>
          </p:cNvSpPr>
          <p:nvPr>
            <p:ph type="body" sz="quarter" idx="11" hasCustomPrompt="1"/>
          </p:nvPr>
        </p:nvSpPr>
        <p:spPr>
          <a:xfrm>
            <a:off x="342900" y="265473"/>
            <a:ext cx="9528888" cy="1194619"/>
          </a:xfrm>
          <a:prstGeom prst="rect">
            <a:avLst/>
          </a:prstGeom>
        </p:spPr>
        <p:txBody>
          <a:bodyPr lIns="0" tIns="0" rIns="0" bIns="0"/>
          <a:lstStyle>
            <a:lvl1pPr>
              <a:lnSpc>
                <a:spcPct val="100000"/>
              </a:lnSpc>
              <a:defRPr sz="2798" b="1" i="0">
                <a:latin typeface="+mn-lt"/>
                <a:ea typeface="Samsung Sharp Sans Bold" charset="0"/>
                <a:cs typeface="Samsung Sharp Sans Bold" charset="0"/>
              </a:defRPr>
            </a:lvl1pPr>
          </a:lstStyle>
          <a:p>
            <a:pPr lvl="0"/>
            <a:r>
              <a:rPr lang="en-US" noProof="0" dirty="0"/>
              <a:t>Headline goes here</a:t>
            </a:r>
          </a:p>
        </p:txBody>
      </p:sp>
      <p:pic>
        <p:nvPicPr>
          <p:cNvPr id="16"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2" y="140979"/>
            <a:ext cx="1055787" cy="281086"/>
          </a:xfrm>
          <a:prstGeom prst="rect">
            <a:avLst/>
          </a:prstGeom>
        </p:spPr>
      </p:pic>
      <p:sp>
        <p:nvSpPr>
          <p:cNvPr id="17" name="Rectangle 16"/>
          <p:cNvSpPr/>
          <p:nvPr/>
        </p:nvSpPr>
        <p:spPr>
          <a:xfrm>
            <a:off x="9349946" y="6507963"/>
            <a:ext cx="2087975" cy="215315"/>
          </a:xfrm>
          <a:prstGeom prst="rect">
            <a:avLst/>
          </a:prstGeom>
        </p:spPr>
        <p:txBody>
          <a:bodyPr wrap="none">
            <a:spAutoFit/>
          </a:bodyPr>
          <a:lstStyle/>
          <a:p>
            <a:pPr marL="0">
              <a:spcBef>
                <a:spcPts val="0"/>
              </a:spcBef>
            </a:pPr>
            <a:r>
              <a:rPr lang="en-US" sz="799" spc="7" dirty="0">
                <a:solidFill>
                  <a:schemeClr val="tx1"/>
                </a:solidFill>
                <a:latin typeface="+mn-lt"/>
                <a:ea typeface="Samsung Sharp Sans Medium" charset="0"/>
                <a:cs typeface="Samsung Sharp Sans Medium" charset="0"/>
              </a:rPr>
              <a:t>Samsung </a:t>
            </a:r>
            <a:r>
              <a:rPr lang="en-US" sz="799" spc="3" dirty="0">
                <a:solidFill>
                  <a:schemeClr val="tx1"/>
                </a:solidFill>
                <a:latin typeface="+mn-lt"/>
                <a:ea typeface="Samsung Sharp Sans Medium" charset="0"/>
                <a:cs typeface="Samsung Sharp Sans Medium" charset="0"/>
              </a:rPr>
              <a:t>proprietary </a:t>
            </a:r>
            <a:r>
              <a:rPr lang="en-US" sz="799" spc="7" dirty="0">
                <a:solidFill>
                  <a:schemeClr val="tx1"/>
                </a:solidFill>
                <a:latin typeface="+mn-lt"/>
                <a:ea typeface="Samsung Sharp Sans Medium" charset="0"/>
                <a:cs typeface="Samsung Sharp Sans Medium" charset="0"/>
              </a:rPr>
              <a:t>and</a:t>
            </a:r>
            <a:r>
              <a:rPr lang="en-US" sz="799" spc="-24" dirty="0">
                <a:solidFill>
                  <a:schemeClr val="tx1"/>
                </a:solidFill>
                <a:latin typeface="+mn-lt"/>
                <a:ea typeface="Samsung Sharp Sans Medium" charset="0"/>
                <a:cs typeface="Samsung Sharp Sans Medium" charset="0"/>
              </a:rPr>
              <a:t> </a:t>
            </a:r>
            <a:r>
              <a:rPr lang="en-US" sz="799" spc="3" dirty="0">
                <a:solidFill>
                  <a:schemeClr val="tx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39272893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Big Idea (white background)">
    <p:spTree>
      <p:nvGrpSpPr>
        <p:cNvPr id="1" name=""/>
        <p:cNvGrpSpPr/>
        <p:nvPr/>
      </p:nvGrpSpPr>
      <p:grpSpPr>
        <a:xfrm>
          <a:off x="0" y="0"/>
          <a:ext cx="0" cy="0"/>
          <a:chOff x="0" y="0"/>
          <a:chExt cx="0" cy="0"/>
        </a:xfrm>
      </p:grpSpPr>
      <p:sp>
        <p:nvSpPr>
          <p:cNvPr id="8" name="bk object 16"/>
          <p:cNvSpPr/>
          <p:nvPr/>
        </p:nvSpPr>
        <p:spPr>
          <a:xfrm>
            <a:off x="1" y="6"/>
            <a:ext cx="12192000"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bg1"/>
          </a:solidFill>
        </p:spPr>
        <p:txBody>
          <a:bodyPr wrap="square" lIns="0" tIns="0" rIns="0" bIns="0" rtlCol="0"/>
          <a:lstStyle/>
          <a:p>
            <a:endParaRPr sz="800" dirty="0">
              <a:latin typeface="+mn-lt"/>
              <a:ea typeface="Samsung Sharp Sans Medium" charset="0"/>
              <a:cs typeface="Samsung Sharp Sans Medium" charset="0"/>
            </a:endParaRPr>
          </a:p>
        </p:txBody>
      </p:sp>
      <p:sp>
        <p:nvSpPr>
          <p:cNvPr id="12" name="Holder 6"/>
          <p:cNvSpPr txBox="1">
            <a:spLocks/>
          </p:cNvSpPr>
          <p:nvPr/>
        </p:nvSpPr>
        <p:spPr>
          <a:xfrm>
            <a:off x="9041767" y="6575866"/>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1099" smtClean="0">
                <a:solidFill>
                  <a:schemeClr val="tx1"/>
                </a:solidFill>
                <a:latin typeface="+mn-lt"/>
                <a:ea typeface="Samsung Sharp Sans Medium" charset="0"/>
                <a:cs typeface="Samsung Sharp Sans Medium" charset="0"/>
              </a:rPr>
              <a:pPr/>
              <a:t>‹#›</a:t>
            </a:fld>
            <a:endParaRPr lang="uk-UA" sz="1099">
              <a:solidFill>
                <a:schemeClr val="tx1"/>
              </a:solidFill>
              <a:latin typeface="+mn-lt"/>
              <a:ea typeface="Samsung Sharp Sans Medium" charset="0"/>
              <a:cs typeface="Samsung Sharp Sans Medium" charset="0"/>
            </a:endParaRPr>
          </a:p>
        </p:txBody>
      </p:sp>
      <p:sp>
        <p:nvSpPr>
          <p:cNvPr id="9" name="Zástupný symbol pro text 3"/>
          <p:cNvSpPr>
            <a:spLocks noGrp="1"/>
          </p:cNvSpPr>
          <p:nvPr>
            <p:ph type="body" sz="quarter" idx="11" hasCustomPrompt="1"/>
          </p:nvPr>
        </p:nvSpPr>
        <p:spPr>
          <a:xfrm>
            <a:off x="342901" y="1609726"/>
            <a:ext cx="5753100" cy="2361775"/>
          </a:xfrm>
          <a:prstGeom prst="rect">
            <a:avLst/>
          </a:prstGeom>
        </p:spPr>
        <p:txBody>
          <a:bodyPr lIns="0" tIns="0" rIns="0" bIns="0"/>
          <a:lstStyle>
            <a:lvl1pPr>
              <a:lnSpc>
                <a:spcPct val="100000"/>
              </a:lnSpc>
              <a:defRPr sz="6003" b="1" i="0">
                <a:solidFill>
                  <a:schemeClr val="tx1"/>
                </a:solidFill>
                <a:latin typeface="+mn-lt"/>
                <a:ea typeface="Samsung Sharp Sans Bold" charset="0"/>
                <a:cs typeface="Samsung Sharp Sans Bold" charset="0"/>
              </a:defRPr>
            </a:lvl1pPr>
          </a:lstStyle>
          <a:p>
            <a:pPr lvl="0"/>
            <a:r>
              <a:rPr lang="en-US" noProof="0" dirty="0"/>
              <a:t>Headline goes here</a:t>
            </a:r>
          </a:p>
        </p:txBody>
      </p:sp>
      <p:sp>
        <p:nvSpPr>
          <p:cNvPr id="11" name="Zástupný symbol pro text 3"/>
          <p:cNvSpPr>
            <a:spLocks noGrp="1"/>
          </p:cNvSpPr>
          <p:nvPr>
            <p:ph type="body" sz="quarter" idx="13" hasCustomPrompt="1"/>
          </p:nvPr>
        </p:nvSpPr>
        <p:spPr>
          <a:xfrm>
            <a:off x="342901" y="342902"/>
            <a:ext cx="5753100" cy="319252"/>
          </a:xfrm>
          <a:prstGeom prst="rect">
            <a:avLst/>
          </a:prstGeom>
        </p:spPr>
        <p:txBody>
          <a:bodyPr lIns="0" tIns="0" rIns="0" bIns="0"/>
          <a:lstStyle>
            <a:lvl1pPr>
              <a:lnSpc>
                <a:spcPct val="100000"/>
              </a:lnSpc>
              <a:defRPr sz="1300" b="1" i="0">
                <a:solidFill>
                  <a:schemeClr val="tx1"/>
                </a:solidFill>
                <a:latin typeface="+mn-lt"/>
                <a:ea typeface="Samsung Sharp Sans Medium" charset="0"/>
                <a:cs typeface="Samsung Sharp Sans Medium" charset="0"/>
              </a:defRPr>
            </a:lvl1pPr>
          </a:lstStyle>
          <a:p>
            <a:pPr lvl="0"/>
            <a:r>
              <a:rPr lang="en-US" noProof="0" dirty="0"/>
              <a:t>Presentation title</a:t>
            </a:r>
          </a:p>
        </p:txBody>
      </p:sp>
      <p:sp>
        <p:nvSpPr>
          <p:cNvPr id="13" name="Obdélník 12"/>
          <p:cNvSpPr/>
          <p:nvPr/>
        </p:nvSpPr>
        <p:spPr>
          <a:xfrm>
            <a:off x="1" y="3"/>
            <a:ext cx="12192000" cy="94128"/>
          </a:xfrm>
          <a:prstGeom prst="rect">
            <a:avLst/>
          </a:prstGeom>
          <a:gradFill>
            <a:gsLst>
              <a:gs pos="0">
                <a:srgbClr val="174489"/>
              </a:gs>
              <a:gs pos="100000">
                <a:srgbClr val="00B0D7"/>
              </a:gs>
            </a:gsLst>
            <a:lin ang="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388" tIns="71388" rIns="71388" bIns="71388" numCol="1" spcCol="38098" rtlCol="0" anchor="ctr">
            <a:noAutofit/>
          </a:bodyPr>
          <a:lstStyle/>
          <a:p>
            <a:pPr algn="ctr" defTabSz="820965" hangingPunct="0"/>
            <a:endParaRPr lang="cs-CZ" sz="3199">
              <a:solidFill>
                <a:srgbClr val="FFFFFF"/>
              </a:solidFill>
              <a:latin typeface="+mn-lt"/>
              <a:sym typeface="Helvetica Light"/>
            </a:endParaRPr>
          </a:p>
        </p:txBody>
      </p:sp>
      <p:pic>
        <p:nvPicPr>
          <p:cNvPr id="14"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3" y="140979"/>
            <a:ext cx="1055787" cy="281087"/>
          </a:xfrm>
          <a:prstGeom prst="rect">
            <a:avLst/>
          </a:prstGeom>
        </p:spPr>
      </p:pic>
      <p:sp>
        <p:nvSpPr>
          <p:cNvPr id="16" name="Rectangle 15"/>
          <p:cNvSpPr/>
          <p:nvPr/>
        </p:nvSpPr>
        <p:spPr>
          <a:xfrm>
            <a:off x="9349948" y="6507963"/>
            <a:ext cx="2087431" cy="215315"/>
          </a:xfrm>
          <a:prstGeom prst="rect">
            <a:avLst/>
          </a:prstGeom>
        </p:spPr>
        <p:txBody>
          <a:bodyPr wrap="none">
            <a:spAutoFit/>
          </a:bodyPr>
          <a:lstStyle/>
          <a:p>
            <a:pPr marL="0">
              <a:spcBef>
                <a:spcPts val="0"/>
              </a:spcBef>
            </a:pPr>
            <a:r>
              <a:rPr lang="en-US" sz="799" spc="7" dirty="0">
                <a:solidFill>
                  <a:schemeClr val="tx1"/>
                </a:solidFill>
                <a:latin typeface="+mn-lt"/>
                <a:ea typeface="Samsung Sharp Sans Medium" charset="0"/>
                <a:cs typeface="Samsung Sharp Sans Medium" charset="0"/>
              </a:rPr>
              <a:t>Samsung </a:t>
            </a:r>
            <a:r>
              <a:rPr lang="en-US" sz="799" spc="3" dirty="0">
                <a:solidFill>
                  <a:schemeClr val="tx1"/>
                </a:solidFill>
                <a:latin typeface="+mn-lt"/>
                <a:ea typeface="Samsung Sharp Sans Medium" charset="0"/>
                <a:cs typeface="Samsung Sharp Sans Medium" charset="0"/>
              </a:rPr>
              <a:t>proprietary </a:t>
            </a:r>
            <a:r>
              <a:rPr lang="en-US" sz="799" spc="7" dirty="0">
                <a:solidFill>
                  <a:schemeClr val="tx1"/>
                </a:solidFill>
                <a:latin typeface="+mn-lt"/>
                <a:ea typeface="Samsung Sharp Sans Medium" charset="0"/>
                <a:cs typeface="Samsung Sharp Sans Medium" charset="0"/>
              </a:rPr>
              <a:t>and</a:t>
            </a:r>
            <a:r>
              <a:rPr lang="en-US" sz="799" spc="-24" dirty="0">
                <a:solidFill>
                  <a:schemeClr val="tx1"/>
                </a:solidFill>
                <a:latin typeface="+mn-lt"/>
                <a:ea typeface="Samsung Sharp Sans Medium" charset="0"/>
                <a:cs typeface="Samsung Sharp Sans Medium" charset="0"/>
              </a:rPr>
              <a:t> </a:t>
            </a:r>
            <a:r>
              <a:rPr lang="en-US" sz="799" spc="3" dirty="0">
                <a:solidFill>
                  <a:schemeClr val="tx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8618568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Big Idea">
    <p:spTree>
      <p:nvGrpSpPr>
        <p:cNvPr id="1" name=""/>
        <p:cNvGrpSpPr/>
        <p:nvPr/>
      </p:nvGrpSpPr>
      <p:grpSpPr>
        <a:xfrm>
          <a:off x="0" y="0"/>
          <a:ext cx="0" cy="0"/>
          <a:chOff x="0" y="0"/>
          <a:chExt cx="0" cy="0"/>
        </a:xfrm>
      </p:grpSpPr>
      <p:sp>
        <p:nvSpPr>
          <p:cNvPr id="6" name="Zástupný symbol pro text 3"/>
          <p:cNvSpPr>
            <a:spLocks noGrp="1"/>
          </p:cNvSpPr>
          <p:nvPr>
            <p:ph type="body" sz="quarter" idx="11" hasCustomPrompt="1"/>
          </p:nvPr>
        </p:nvSpPr>
        <p:spPr>
          <a:xfrm>
            <a:off x="342901" y="1609725"/>
            <a:ext cx="11455811" cy="4009411"/>
          </a:xfrm>
          <a:prstGeom prst="rect">
            <a:avLst/>
          </a:prstGeom>
        </p:spPr>
        <p:txBody>
          <a:bodyPr lIns="0" tIns="0" rIns="0" bIns="0"/>
          <a:lstStyle>
            <a:lvl1pPr>
              <a:lnSpc>
                <a:spcPct val="100000"/>
              </a:lnSpc>
              <a:defRPr sz="2799" b="1" i="0">
                <a:latin typeface="+mn-lt"/>
                <a:ea typeface="Samsung Sharp Sans Bold" charset="0"/>
                <a:cs typeface="Samsung Sharp Sans Bold" charset="0"/>
              </a:defRPr>
            </a:lvl1pPr>
          </a:lstStyle>
          <a:p>
            <a:pPr lvl="0"/>
            <a:r>
              <a:rPr lang="en-US" noProof="0" dirty="0"/>
              <a:t>Headline goes here</a:t>
            </a:r>
          </a:p>
        </p:txBody>
      </p:sp>
      <p:sp>
        <p:nvSpPr>
          <p:cNvPr id="7" name="Zástupný symbol pro text 3"/>
          <p:cNvSpPr>
            <a:spLocks noGrp="1"/>
          </p:cNvSpPr>
          <p:nvPr>
            <p:ph type="body" sz="quarter" idx="13" hasCustomPrompt="1"/>
          </p:nvPr>
        </p:nvSpPr>
        <p:spPr>
          <a:xfrm>
            <a:off x="342901" y="342902"/>
            <a:ext cx="5753100" cy="319252"/>
          </a:xfrm>
          <a:prstGeom prst="rect">
            <a:avLst/>
          </a:prstGeom>
        </p:spPr>
        <p:txBody>
          <a:bodyPr lIns="0" tIns="0" rIns="0" bIns="0"/>
          <a:lstStyle>
            <a:lvl1pPr>
              <a:lnSpc>
                <a:spcPct val="100000"/>
              </a:lnSpc>
              <a:defRPr sz="1300" b="1" i="0">
                <a:latin typeface="+mn-lt"/>
                <a:ea typeface="Samsung Sharp Sans Medium" charset="0"/>
                <a:cs typeface="Samsung Sharp Sans Medium" charset="0"/>
              </a:defRPr>
            </a:lvl1pPr>
          </a:lstStyle>
          <a:p>
            <a:pPr lvl="0"/>
            <a:r>
              <a:rPr lang="en-US" noProof="0" dirty="0"/>
              <a:t>Section title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3" y="140979"/>
            <a:ext cx="1055787" cy="281087"/>
          </a:xfrm>
          <a:prstGeom prst="rect">
            <a:avLst/>
          </a:prstGeom>
        </p:spPr>
      </p:pic>
    </p:spTree>
    <p:extLst>
      <p:ext uri="{BB962C8B-B14F-4D97-AF65-F5344CB8AC3E}">
        <p14:creationId xmlns:p14="http://schemas.microsoft.com/office/powerpoint/2010/main" val="4487478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Big Idea">
    <p:spTree>
      <p:nvGrpSpPr>
        <p:cNvPr id="1" name=""/>
        <p:cNvGrpSpPr/>
        <p:nvPr/>
      </p:nvGrpSpPr>
      <p:grpSpPr>
        <a:xfrm>
          <a:off x="0" y="0"/>
          <a:ext cx="0" cy="0"/>
          <a:chOff x="0" y="0"/>
          <a:chExt cx="0" cy="0"/>
        </a:xfrm>
      </p:grpSpPr>
      <p:sp>
        <p:nvSpPr>
          <p:cNvPr id="4" name="Rectangle 2"/>
          <p:cNvSpPr/>
          <p:nvPr/>
        </p:nvSpPr>
        <p:spPr>
          <a:xfrm>
            <a:off x="360829" y="2204361"/>
            <a:ext cx="11446331" cy="396784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99">
              <a:solidFill>
                <a:schemeClr val="tx1"/>
              </a:solidFill>
              <a:latin typeface="+mn-lt"/>
              <a:ea typeface="Samsung Sharp Sans Medium" charset="0"/>
              <a:cs typeface="Samsung Sharp Sans Medium" charset="0"/>
            </a:endParaRPr>
          </a:p>
        </p:txBody>
      </p:sp>
      <p:sp>
        <p:nvSpPr>
          <p:cNvPr id="8" name="Zástupný symbol pro text 3"/>
          <p:cNvSpPr>
            <a:spLocks noGrp="1"/>
          </p:cNvSpPr>
          <p:nvPr>
            <p:ph type="body" sz="quarter" idx="11" hasCustomPrompt="1"/>
          </p:nvPr>
        </p:nvSpPr>
        <p:spPr>
          <a:xfrm>
            <a:off x="342900" y="265473"/>
            <a:ext cx="9528888" cy="943367"/>
          </a:xfrm>
          <a:prstGeom prst="rect">
            <a:avLst/>
          </a:prstGeom>
        </p:spPr>
        <p:txBody>
          <a:bodyPr lIns="0" tIns="0" rIns="0" bIns="0"/>
          <a:lstStyle>
            <a:lvl1pPr>
              <a:lnSpc>
                <a:spcPct val="100000"/>
              </a:lnSpc>
              <a:defRPr sz="2799" b="1" i="0">
                <a:latin typeface="+mn-lt"/>
                <a:ea typeface="Samsung Sharp Sans Bold" charset="0"/>
                <a:cs typeface="Samsung Sharp Sans Bold" charset="0"/>
              </a:defRPr>
            </a:lvl1pPr>
          </a:lstStyle>
          <a:p>
            <a:pPr lvl="0"/>
            <a:r>
              <a:rPr lang="en-US" noProof="0" dirty="0"/>
              <a:t>Headline goes here</a:t>
            </a:r>
          </a:p>
        </p:txBody>
      </p:sp>
      <p:sp>
        <p:nvSpPr>
          <p:cNvPr id="9" name="Zástupný symbol pro text 3"/>
          <p:cNvSpPr>
            <a:spLocks noGrp="1"/>
          </p:cNvSpPr>
          <p:nvPr>
            <p:ph type="body" sz="quarter" idx="57" hasCustomPrompt="1"/>
          </p:nvPr>
        </p:nvSpPr>
        <p:spPr>
          <a:xfrm>
            <a:off x="342900" y="1208841"/>
            <a:ext cx="9528888" cy="867935"/>
          </a:xfrm>
          <a:prstGeom prst="rect">
            <a:avLst/>
          </a:prstGeom>
        </p:spPr>
        <p:txBody>
          <a:bodyPr lIns="0" tIns="0" rIns="0" bIns="0"/>
          <a:lstStyle>
            <a:lvl1pPr>
              <a:lnSpc>
                <a:spcPct val="100000"/>
              </a:lnSpc>
              <a:defRPr sz="1300" b="0" i="0">
                <a:latin typeface="+mn-lt"/>
                <a:ea typeface="Samsung Sharp Sans Medium" charset="0"/>
                <a:cs typeface="Samsung Sharp Sans Medium" charset="0"/>
              </a:defRPr>
            </a:lvl1pPr>
          </a:lstStyle>
          <a:p>
            <a:pPr lvl="0"/>
            <a:r>
              <a:rPr lang="en-US" noProof="0" dirty="0"/>
              <a:t>Click to edit</a:t>
            </a:r>
          </a:p>
        </p:txBody>
      </p:sp>
      <p:pic>
        <p:nvPicPr>
          <p:cNvPr id="6"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3" y="140979"/>
            <a:ext cx="1055787" cy="281087"/>
          </a:xfrm>
          <a:prstGeom prst="rect">
            <a:avLst/>
          </a:prstGeom>
        </p:spPr>
      </p:pic>
    </p:spTree>
    <p:extLst>
      <p:ext uri="{BB962C8B-B14F-4D97-AF65-F5344CB8AC3E}">
        <p14:creationId xmlns:p14="http://schemas.microsoft.com/office/powerpoint/2010/main" val="35474678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Large Call-out">
    <p:spTree>
      <p:nvGrpSpPr>
        <p:cNvPr id="1" name=""/>
        <p:cNvGrpSpPr/>
        <p:nvPr/>
      </p:nvGrpSpPr>
      <p:grpSpPr>
        <a:xfrm>
          <a:off x="0" y="0"/>
          <a:ext cx="0" cy="0"/>
          <a:chOff x="0" y="0"/>
          <a:chExt cx="0" cy="0"/>
        </a:xfrm>
      </p:grpSpPr>
      <p:sp>
        <p:nvSpPr>
          <p:cNvPr id="5" name="Zástupný symbol pro text 3"/>
          <p:cNvSpPr>
            <a:spLocks noGrp="1"/>
          </p:cNvSpPr>
          <p:nvPr>
            <p:ph type="body" sz="quarter" idx="11" hasCustomPrompt="1"/>
          </p:nvPr>
        </p:nvSpPr>
        <p:spPr>
          <a:xfrm>
            <a:off x="342901" y="1609725"/>
            <a:ext cx="11455811" cy="4009411"/>
          </a:xfrm>
          <a:prstGeom prst="rect">
            <a:avLst/>
          </a:prstGeom>
        </p:spPr>
        <p:txBody>
          <a:bodyPr lIns="0" tIns="0" rIns="0" bIns="0"/>
          <a:lstStyle>
            <a:lvl1pPr>
              <a:lnSpc>
                <a:spcPct val="100000"/>
              </a:lnSpc>
              <a:defRPr sz="2799" b="1" i="0">
                <a:latin typeface="+mn-lt"/>
                <a:ea typeface="Samsung Sharp Sans Bold" charset="0"/>
                <a:cs typeface="Samsung Sharp Sans Bold" charset="0"/>
              </a:defRPr>
            </a:lvl1pPr>
          </a:lstStyle>
          <a:p>
            <a:pPr lvl="0"/>
            <a:r>
              <a:rPr lang="en-US" noProof="0" dirty="0"/>
              <a:t>Headline goes here</a:t>
            </a:r>
          </a:p>
        </p:txBody>
      </p:sp>
      <p:sp>
        <p:nvSpPr>
          <p:cNvPr id="7" name="Zástupný symbol pro text 3"/>
          <p:cNvSpPr>
            <a:spLocks noGrp="1"/>
          </p:cNvSpPr>
          <p:nvPr>
            <p:ph type="body" sz="quarter" idx="13" hasCustomPrompt="1"/>
          </p:nvPr>
        </p:nvSpPr>
        <p:spPr>
          <a:xfrm>
            <a:off x="342901" y="342902"/>
            <a:ext cx="5753100" cy="319252"/>
          </a:xfrm>
          <a:prstGeom prst="rect">
            <a:avLst/>
          </a:prstGeom>
        </p:spPr>
        <p:txBody>
          <a:bodyPr lIns="0" tIns="0" rIns="0" bIns="0"/>
          <a:lstStyle>
            <a:lvl1pPr>
              <a:lnSpc>
                <a:spcPct val="100000"/>
              </a:lnSpc>
              <a:defRPr sz="1300" b="1" i="0">
                <a:latin typeface="+mn-lt"/>
                <a:ea typeface="Samsung Sharp Sans Medium" charset="0"/>
                <a:cs typeface="Samsung Sharp Sans Medium" charset="0"/>
              </a:defRPr>
            </a:lvl1pPr>
          </a:lstStyle>
          <a:p>
            <a:pPr lvl="0"/>
            <a:r>
              <a:rPr lang="en-US" noProof="0" dirty="0"/>
              <a:t>Section title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3" y="140979"/>
            <a:ext cx="1055787" cy="281087"/>
          </a:xfrm>
          <a:prstGeom prst="rect">
            <a:avLst/>
          </a:prstGeom>
        </p:spPr>
      </p:pic>
    </p:spTree>
    <p:extLst>
      <p:ext uri="{BB962C8B-B14F-4D97-AF65-F5344CB8AC3E}">
        <p14:creationId xmlns:p14="http://schemas.microsoft.com/office/powerpoint/2010/main" val="29295917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Full Bleed Image">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1" y="1"/>
            <a:ext cx="12192000" cy="6858000"/>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62" name="Holder 6"/>
          <p:cNvSpPr txBox="1">
            <a:spLocks/>
          </p:cNvSpPr>
          <p:nvPr/>
        </p:nvSpPr>
        <p:spPr>
          <a:xfrm>
            <a:off x="9041767"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1099" smtClean="0">
                <a:solidFill>
                  <a:schemeClr val="bg1"/>
                </a:solidFill>
                <a:latin typeface="+mn-lt"/>
                <a:ea typeface="Samsung Sharp Sans Medium" charset="0"/>
                <a:cs typeface="Samsung Sharp Sans Medium" charset="0"/>
              </a:rPr>
              <a:pPr/>
              <a:t>‹#›</a:t>
            </a:fld>
            <a:endParaRPr lang="uk-UA" sz="1099">
              <a:solidFill>
                <a:schemeClr val="bg1"/>
              </a:solidFill>
              <a:latin typeface="+mn-lt"/>
              <a:ea typeface="Samsung Sharp Sans Medium" charset="0"/>
              <a:cs typeface="Samsung Sharp Sans Medium" charset="0"/>
            </a:endParaRPr>
          </a:p>
        </p:txBody>
      </p:sp>
      <p:sp>
        <p:nvSpPr>
          <p:cNvPr id="6" name="Rectangle 5"/>
          <p:cNvSpPr/>
          <p:nvPr/>
        </p:nvSpPr>
        <p:spPr>
          <a:xfrm>
            <a:off x="9349948" y="6507963"/>
            <a:ext cx="2087431"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19110346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Image Slide 1">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1" y="1228726"/>
            <a:ext cx="12192000" cy="4400551"/>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6" name="Zástupný symbol pro text 3"/>
          <p:cNvSpPr>
            <a:spLocks noGrp="1"/>
          </p:cNvSpPr>
          <p:nvPr>
            <p:ph type="body" sz="quarter" idx="13" hasCustomPrompt="1"/>
          </p:nvPr>
        </p:nvSpPr>
        <p:spPr>
          <a:xfrm>
            <a:off x="342901" y="342901"/>
            <a:ext cx="5753100" cy="226829"/>
          </a:xfrm>
          <a:prstGeom prst="rect">
            <a:avLst/>
          </a:prstGeom>
        </p:spPr>
        <p:txBody>
          <a:bodyPr lIns="0" tIns="0" rIns="0" bIns="0"/>
          <a:lstStyle>
            <a:lvl1pPr>
              <a:lnSpc>
                <a:spcPct val="100000"/>
              </a:lnSpc>
              <a:defRPr sz="1300" b="1" i="0">
                <a:latin typeface="+mn-lt"/>
                <a:ea typeface="Samsung Sharp Sans Medium" charset="0"/>
                <a:cs typeface="Samsung Sharp Sans Medium" charset="0"/>
              </a:defRPr>
            </a:lvl1pPr>
          </a:lstStyle>
          <a:p>
            <a:pPr lvl="0"/>
            <a:r>
              <a:rPr lang="en-US" noProof="0" dirty="0"/>
              <a:t>Section title</a:t>
            </a:r>
          </a:p>
        </p:txBody>
      </p:sp>
      <p:sp>
        <p:nvSpPr>
          <p:cNvPr id="8" name="Zástupný symbol pro text 3"/>
          <p:cNvSpPr>
            <a:spLocks noGrp="1"/>
          </p:cNvSpPr>
          <p:nvPr>
            <p:ph type="body" sz="quarter" idx="71" hasCustomPrompt="1"/>
          </p:nvPr>
        </p:nvSpPr>
        <p:spPr>
          <a:xfrm>
            <a:off x="342901" y="5768106"/>
            <a:ext cx="5753100" cy="520167"/>
          </a:xfrm>
          <a:prstGeom prst="rect">
            <a:avLst/>
          </a:prstGeom>
        </p:spPr>
        <p:txBody>
          <a:bodyPr lIns="0" tIns="0" rIns="0" bIns="0"/>
          <a:lstStyle>
            <a:lvl1pPr>
              <a:lnSpc>
                <a:spcPct val="100000"/>
              </a:lnSpc>
              <a:defRPr sz="1300" b="0" i="0">
                <a:latin typeface="+mn-lt"/>
                <a:ea typeface="Samsung Sharp Sans Medium" charset="0"/>
                <a:cs typeface="Samsung Sharp Sans Medium" charset="0"/>
              </a:defRPr>
            </a:lvl1pPr>
          </a:lstStyle>
          <a:p>
            <a:pPr lvl="0"/>
            <a:r>
              <a:rPr lang="en-US" noProof="0" dirty="0"/>
              <a:t>Click to edit</a:t>
            </a:r>
          </a:p>
        </p:txBody>
      </p:sp>
      <p:pic>
        <p:nvPicPr>
          <p:cNvPr id="7"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3" y="140979"/>
            <a:ext cx="1055787" cy="281087"/>
          </a:xfrm>
          <a:prstGeom prst="rect">
            <a:avLst/>
          </a:prstGeom>
        </p:spPr>
      </p:pic>
    </p:spTree>
    <p:extLst>
      <p:ext uri="{BB962C8B-B14F-4D97-AF65-F5344CB8AC3E}">
        <p14:creationId xmlns:p14="http://schemas.microsoft.com/office/powerpoint/2010/main" val="807891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plit Full Bleed">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0" y="1"/>
            <a:ext cx="6044184" cy="6858000"/>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6" name="Picture Placeholder 2"/>
          <p:cNvSpPr>
            <a:spLocks noGrp="1"/>
          </p:cNvSpPr>
          <p:nvPr>
            <p:ph type="pic" sz="quarter" idx="11" hasCustomPrompt="1"/>
          </p:nvPr>
        </p:nvSpPr>
        <p:spPr>
          <a:xfrm>
            <a:off x="6147816" y="1"/>
            <a:ext cx="6044184" cy="6858000"/>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62" name="Holder 6"/>
          <p:cNvSpPr txBox="1">
            <a:spLocks/>
          </p:cNvSpPr>
          <p:nvPr/>
        </p:nvSpPr>
        <p:spPr>
          <a:xfrm>
            <a:off x="9041767" y="6548571"/>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1099" smtClean="0">
                <a:solidFill>
                  <a:schemeClr val="bg1"/>
                </a:solidFill>
                <a:latin typeface="+mn-lt"/>
                <a:ea typeface="Samsung Sharp Sans Medium" charset="0"/>
                <a:cs typeface="Samsung Sharp Sans Medium" charset="0"/>
              </a:rPr>
              <a:pPr/>
              <a:t>‹#›</a:t>
            </a:fld>
            <a:endParaRPr lang="uk-UA" sz="1099">
              <a:solidFill>
                <a:schemeClr val="bg1"/>
              </a:solidFill>
              <a:latin typeface="+mn-lt"/>
              <a:ea typeface="Samsung Sharp Sans Medium" charset="0"/>
              <a:cs typeface="Samsung Sharp Sans Medium" charset="0"/>
            </a:endParaRPr>
          </a:p>
        </p:txBody>
      </p:sp>
      <p:sp>
        <p:nvSpPr>
          <p:cNvPr id="7" name="Rectangle 6"/>
          <p:cNvSpPr/>
          <p:nvPr/>
        </p:nvSpPr>
        <p:spPr>
          <a:xfrm>
            <a:off x="9349948" y="6507963"/>
            <a:ext cx="2087431"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11871029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_Type and Image Slide">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6096003" y="1"/>
            <a:ext cx="6095999" cy="6858000"/>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9" name="Zástupný symbol pro text 3"/>
          <p:cNvSpPr>
            <a:spLocks noGrp="1"/>
          </p:cNvSpPr>
          <p:nvPr>
            <p:ph type="body" sz="quarter" idx="11" hasCustomPrompt="1"/>
          </p:nvPr>
        </p:nvSpPr>
        <p:spPr>
          <a:xfrm>
            <a:off x="342902" y="1609725"/>
            <a:ext cx="4930775" cy="667859"/>
          </a:xfrm>
          <a:prstGeom prst="rect">
            <a:avLst/>
          </a:prstGeom>
        </p:spPr>
        <p:txBody>
          <a:bodyPr lIns="0" tIns="0" rIns="0" bIns="0"/>
          <a:lstStyle>
            <a:lvl1pPr>
              <a:lnSpc>
                <a:spcPct val="100000"/>
              </a:lnSpc>
              <a:defRPr sz="2799" b="1" i="0">
                <a:latin typeface="+mn-lt"/>
                <a:ea typeface="Samsung Sharp Sans Bold" charset="0"/>
                <a:cs typeface="Samsung Sharp Sans Bold" charset="0"/>
              </a:defRPr>
            </a:lvl1pPr>
          </a:lstStyle>
          <a:p>
            <a:pPr lvl="0"/>
            <a:r>
              <a:rPr lang="en-US" noProof="0" dirty="0"/>
              <a:t>Headline goes here</a:t>
            </a:r>
          </a:p>
        </p:txBody>
      </p:sp>
      <p:sp>
        <p:nvSpPr>
          <p:cNvPr id="10" name="Zástupný symbol pro text 3"/>
          <p:cNvSpPr>
            <a:spLocks noGrp="1"/>
          </p:cNvSpPr>
          <p:nvPr>
            <p:ph type="body" sz="quarter" idx="13" hasCustomPrompt="1"/>
          </p:nvPr>
        </p:nvSpPr>
        <p:spPr>
          <a:xfrm>
            <a:off x="342902" y="757247"/>
            <a:ext cx="4930775" cy="226829"/>
          </a:xfrm>
          <a:prstGeom prst="rect">
            <a:avLst/>
          </a:prstGeom>
        </p:spPr>
        <p:txBody>
          <a:bodyPr lIns="0" tIns="0" rIns="0" bIns="0"/>
          <a:lstStyle>
            <a:lvl1pPr>
              <a:lnSpc>
                <a:spcPct val="100000"/>
              </a:lnSpc>
              <a:defRPr sz="1300" b="1" i="0">
                <a:latin typeface="+mn-lt"/>
                <a:ea typeface="Samsung Sharp Sans Medium" charset="0"/>
                <a:cs typeface="Samsung Sharp Sans Medium" charset="0"/>
              </a:defRPr>
            </a:lvl1pPr>
          </a:lstStyle>
          <a:p>
            <a:pPr lvl="0"/>
            <a:r>
              <a:rPr lang="en-US" noProof="0" dirty="0"/>
              <a:t>Section title</a:t>
            </a:r>
          </a:p>
        </p:txBody>
      </p:sp>
      <p:sp>
        <p:nvSpPr>
          <p:cNvPr id="12" name="Zástupný symbol pro text 3"/>
          <p:cNvSpPr>
            <a:spLocks noGrp="1"/>
          </p:cNvSpPr>
          <p:nvPr>
            <p:ph type="body" sz="quarter" idx="58" hasCustomPrompt="1"/>
          </p:nvPr>
        </p:nvSpPr>
        <p:spPr>
          <a:xfrm>
            <a:off x="342902" y="2655139"/>
            <a:ext cx="4930775" cy="3396749"/>
          </a:xfrm>
          <a:prstGeom prst="rect">
            <a:avLst/>
          </a:prstGeom>
        </p:spPr>
        <p:txBody>
          <a:bodyPr lIns="0" tIns="0" rIns="0" bIns="0"/>
          <a:lstStyle>
            <a:lvl1pPr>
              <a:lnSpc>
                <a:spcPct val="100000"/>
              </a:lnSpc>
              <a:defRPr sz="1300" b="0" i="0">
                <a:latin typeface="+mn-lt"/>
                <a:ea typeface="Samsung Sharp Sans Medium" charset="0"/>
                <a:cs typeface="Samsung Sharp Sans Medium" charset="0"/>
              </a:defRPr>
            </a:lvl1pPr>
          </a:lstStyle>
          <a:p>
            <a:pPr lvl="0"/>
            <a:r>
              <a:rPr lang="en-US" noProof="0" dirty="0"/>
              <a:t>Click to edit</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7680" y="140979"/>
            <a:ext cx="1055787" cy="281087"/>
          </a:xfrm>
          <a:prstGeom prst="rect">
            <a:avLst/>
          </a:prstGeom>
        </p:spPr>
      </p:pic>
      <p:sp>
        <p:nvSpPr>
          <p:cNvPr id="13" name="Rectangle 12"/>
          <p:cNvSpPr/>
          <p:nvPr/>
        </p:nvSpPr>
        <p:spPr>
          <a:xfrm>
            <a:off x="9349948" y="6507963"/>
            <a:ext cx="2087431"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
        <p:nvSpPr>
          <p:cNvPr id="14" name="Holder 6"/>
          <p:cNvSpPr txBox="1">
            <a:spLocks/>
          </p:cNvSpPr>
          <p:nvPr/>
        </p:nvSpPr>
        <p:spPr>
          <a:xfrm>
            <a:off x="9041767"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1099" noProof="0" smtClean="0">
                <a:solidFill>
                  <a:schemeClr val="bg1"/>
                </a:solidFill>
                <a:latin typeface="+mn-lt"/>
                <a:ea typeface="Samsung Sharp Sans Medium" charset="0"/>
                <a:cs typeface="Samsung Sharp Sans Medium" charset="0"/>
              </a:rPr>
              <a:pPr/>
              <a:t>‹#›</a:t>
            </a:fld>
            <a:endParaRPr lang="en-US" sz="1099"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16485255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2_Type and Image Slide">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6096003" y="-1"/>
            <a:ext cx="6095999" cy="3392424"/>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1" name="Picture Placeholder 2"/>
          <p:cNvSpPr>
            <a:spLocks noGrp="1"/>
          </p:cNvSpPr>
          <p:nvPr>
            <p:ph type="pic" sz="quarter" idx="57" hasCustomPrompt="1"/>
          </p:nvPr>
        </p:nvSpPr>
        <p:spPr>
          <a:xfrm>
            <a:off x="6096003" y="3465576"/>
            <a:ext cx="6095999" cy="3392424"/>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0" name="Zástupný symbol pro text 3"/>
          <p:cNvSpPr>
            <a:spLocks noGrp="1"/>
          </p:cNvSpPr>
          <p:nvPr>
            <p:ph type="body" sz="quarter" idx="11" hasCustomPrompt="1"/>
          </p:nvPr>
        </p:nvSpPr>
        <p:spPr>
          <a:xfrm>
            <a:off x="342902" y="1609725"/>
            <a:ext cx="4930775" cy="667859"/>
          </a:xfrm>
          <a:prstGeom prst="rect">
            <a:avLst/>
          </a:prstGeom>
        </p:spPr>
        <p:txBody>
          <a:bodyPr lIns="0" tIns="0" rIns="0" bIns="0"/>
          <a:lstStyle>
            <a:lvl1pPr>
              <a:lnSpc>
                <a:spcPct val="100000"/>
              </a:lnSpc>
              <a:defRPr sz="2799" b="1" i="0">
                <a:latin typeface="+mn-lt"/>
                <a:ea typeface="Samsung Sharp Sans Bold" charset="0"/>
                <a:cs typeface="Samsung Sharp Sans Bold" charset="0"/>
              </a:defRPr>
            </a:lvl1pPr>
          </a:lstStyle>
          <a:p>
            <a:pPr lvl="0"/>
            <a:r>
              <a:rPr lang="en-US" noProof="0" dirty="0"/>
              <a:t>Headline goes here</a:t>
            </a:r>
          </a:p>
        </p:txBody>
      </p:sp>
      <p:sp>
        <p:nvSpPr>
          <p:cNvPr id="12" name="Zástupný symbol pro text 3"/>
          <p:cNvSpPr>
            <a:spLocks noGrp="1"/>
          </p:cNvSpPr>
          <p:nvPr>
            <p:ph type="body" sz="quarter" idx="13" hasCustomPrompt="1"/>
          </p:nvPr>
        </p:nvSpPr>
        <p:spPr>
          <a:xfrm>
            <a:off x="342902" y="757243"/>
            <a:ext cx="4930775" cy="226829"/>
          </a:xfrm>
          <a:prstGeom prst="rect">
            <a:avLst/>
          </a:prstGeom>
        </p:spPr>
        <p:txBody>
          <a:bodyPr lIns="0" tIns="0" rIns="0" bIns="0"/>
          <a:lstStyle>
            <a:lvl1pPr>
              <a:lnSpc>
                <a:spcPct val="100000"/>
              </a:lnSpc>
              <a:defRPr sz="1300" b="1" i="0">
                <a:latin typeface="+mn-lt"/>
                <a:ea typeface="Samsung Sharp Sans Medium" charset="0"/>
                <a:cs typeface="Samsung Sharp Sans Medium" charset="0"/>
              </a:defRPr>
            </a:lvl1pPr>
          </a:lstStyle>
          <a:p>
            <a:pPr lvl="0"/>
            <a:r>
              <a:rPr lang="en-US" noProof="0" dirty="0"/>
              <a:t>Section title</a:t>
            </a:r>
          </a:p>
        </p:txBody>
      </p:sp>
      <p:sp>
        <p:nvSpPr>
          <p:cNvPr id="14" name="Zástupný symbol pro text 3"/>
          <p:cNvSpPr>
            <a:spLocks noGrp="1"/>
          </p:cNvSpPr>
          <p:nvPr>
            <p:ph type="body" sz="quarter" idx="59" hasCustomPrompt="1"/>
          </p:nvPr>
        </p:nvSpPr>
        <p:spPr>
          <a:xfrm>
            <a:off x="342902" y="2655139"/>
            <a:ext cx="4930775" cy="3396749"/>
          </a:xfrm>
          <a:prstGeom prst="rect">
            <a:avLst/>
          </a:prstGeom>
        </p:spPr>
        <p:txBody>
          <a:bodyPr lIns="0" tIns="0" rIns="0" bIns="0"/>
          <a:lstStyle>
            <a:lvl1pPr>
              <a:lnSpc>
                <a:spcPct val="100000"/>
              </a:lnSpc>
              <a:defRPr sz="1300" b="0" i="0">
                <a:latin typeface="+mn-lt"/>
                <a:ea typeface="Samsung Sharp Sans Medium" charset="0"/>
                <a:cs typeface="Samsung Sharp Sans Medium" charset="0"/>
              </a:defRPr>
            </a:lvl1pPr>
          </a:lstStyle>
          <a:p>
            <a:pPr lvl="0"/>
            <a:r>
              <a:rPr lang="en-US" noProof="0" dirty="0"/>
              <a:t>Click to edit</a:t>
            </a:r>
          </a:p>
        </p:txBody>
      </p:sp>
      <p:pic>
        <p:nvPicPr>
          <p:cNvPr id="9"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7680" y="140979"/>
            <a:ext cx="1055787" cy="281087"/>
          </a:xfrm>
          <a:prstGeom prst="rect">
            <a:avLst/>
          </a:prstGeom>
        </p:spPr>
      </p:pic>
      <p:sp>
        <p:nvSpPr>
          <p:cNvPr id="15" name="Rectangle 14"/>
          <p:cNvSpPr/>
          <p:nvPr/>
        </p:nvSpPr>
        <p:spPr>
          <a:xfrm>
            <a:off x="9349948" y="6507963"/>
            <a:ext cx="2087431"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
        <p:nvSpPr>
          <p:cNvPr id="16" name="Holder 6"/>
          <p:cNvSpPr txBox="1">
            <a:spLocks/>
          </p:cNvSpPr>
          <p:nvPr/>
        </p:nvSpPr>
        <p:spPr>
          <a:xfrm>
            <a:off x="9041767"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1099" noProof="0" smtClean="0">
                <a:solidFill>
                  <a:schemeClr val="bg1"/>
                </a:solidFill>
                <a:latin typeface="+mn-lt"/>
                <a:ea typeface="Samsung Sharp Sans Medium" charset="0"/>
                <a:cs typeface="Samsung Sharp Sans Medium" charset="0"/>
              </a:rPr>
              <a:pPr/>
              <a:t>‹#›</a:t>
            </a:fld>
            <a:endParaRPr lang="en-US" sz="1099"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20895877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3_Type and Image Slide">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6095999" y="-1"/>
            <a:ext cx="3008376" cy="6858001"/>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0" name="Picture Placeholder 2"/>
          <p:cNvSpPr>
            <a:spLocks noGrp="1"/>
          </p:cNvSpPr>
          <p:nvPr>
            <p:ph type="pic" sz="quarter" idx="57" hasCustomPrompt="1"/>
          </p:nvPr>
        </p:nvSpPr>
        <p:spPr>
          <a:xfrm>
            <a:off x="9185211" y="-1"/>
            <a:ext cx="3008376" cy="6858001"/>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1" name="Zástupný symbol pro text 3"/>
          <p:cNvSpPr>
            <a:spLocks noGrp="1"/>
          </p:cNvSpPr>
          <p:nvPr>
            <p:ph type="body" sz="quarter" idx="11" hasCustomPrompt="1"/>
          </p:nvPr>
        </p:nvSpPr>
        <p:spPr>
          <a:xfrm>
            <a:off x="342902" y="1609725"/>
            <a:ext cx="4930775" cy="667859"/>
          </a:xfrm>
          <a:prstGeom prst="rect">
            <a:avLst/>
          </a:prstGeom>
        </p:spPr>
        <p:txBody>
          <a:bodyPr lIns="0" tIns="0" rIns="0" bIns="0"/>
          <a:lstStyle>
            <a:lvl1pPr>
              <a:lnSpc>
                <a:spcPct val="100000"/>
              </a:lnSpc>
              <a:defRPr sz="2799" b="1" i="0">
                <a:latin typeface="+mn-lt"/>
                <a:ea typeface="Samsung Sharp Sans Bold" charset="0"/>
                <a:cs typeface="Samsung Sharp Sans Bold" charset="0"/>
              </a:defRPr>
            </a:lvl1pPr>
          </a:lstStyle>
          <a:p>
            <a:pPr lvl="0"/>
            <a:r>
              <a:rPr lang="en-US" noProof="0" dirty="0"/>
              <a:t>Headline goes here</a:t>
            </a:r>
          </a:p>
        </p:txBody>
      </p:sp>
      <p:sp>
        <p:nvSpPr>
          <p:cNvPr id="14" name="Zástupný symbol pro text 3"/>
          <p:cNvSpPr>
            <a:spLocks noGrp="1"/>
          </p:cNvSpPr>
          <p:nvPr>
            <p:ph type="body" sz="quarter" idx="59" hasCustomPrompt="1"/>
          </p:nvPr>
        </p:nvSpPr>
        <p:spPr>
          <a:xfrm>
            <a:off x="342902" y="2655139"/>
            <a:ext cx="4930775" cy="3396749"/>
          </a:xfrm>
          <a:prstGeom prst="rect">
            <a:avLst/>
          </a:prstGeom>
        </p:spPr>
        <p:txBody>
          <a:bodyPr lIns="0" tIns="0" rIns="0" bIns="0"/>
          <a:lstStyle>
            <a:lvl1pPr>
              <a:lnSpc>
                <a:spcPct val="100000"/>
              </a:lnSpc>
              <a:defRPr sz="1300" b="0" i="0">
                <a:latin typeface="+mn-lt"/>
                <a:ea typeface="Samsung Sharp Sans Medium" charset="0"/>
                <a:cs typeface="Samsung Sharp Sans Medium" charset="0"/>
              </a:defRPr>
            </a:lvl1pPr>
          </a:lstStyle>
          <a:p>
            <a:pPr lvl="0"/>
            <a:r>
              <a:rPr lang="en-US" noProof="0" dirty="0"/>
              <a:t>Click to edit</a:t>
            </a:r>
          </a:p>
        </p:txBody>
      </p:sp>
      <p:sp>
        <p:nvSpPr>
          <p:cNvPr id="16" name="Zástupný symbol pro text 3"/>
          <p:cNvSpPr>
            <a:spLocks noGrp="1"/>
          </p:cNvSpPr>
          <p:nvPr>
            <p:ph type="body" sz="quarter" idx="13" hasCustomPrompt="1"/>
          </p:nvPr>
        </p:nvSpPr>
        <p:spPr>
          <a:xfrm>
            <a:off x="342902" y="757243"/>
            <a:ext cx="4930775" cy="226829"/>
          </a:xfrm>
          <a:prstGeom prst="rect">
            <a:avLst/>
          </a:prstGeom>
        </p:spPr>
        <p:txBody>
          <a:bodyPr lIns="0" tIns="0" rIns="0" bIns="0"/>
          <a:lstStyle>
            <a:lvl1pPr>
              <a:lnSpc>
                <a:spcPct val="100000"/>
              </a:lnSpc>
              <a:defRPr sz="1300" b="1" i="0">
                <a:latin typeface="+mn-lt"/>
                <a:ea typeface="Samsung Sharp Sans Medium" charset="0"/>
                <a:cs typeface="Samsung Sharp Sans Medium" charset="0"/>
              </a:defRPr>
            </a:lvl1pPr>
          </a:lstStyle>
          <a:p>
            <a:pPr lvl="0"/>
            <a:r>
              <a:rPr lang="en-US" noProof="0" dirty="0"/>
              <a:t>Section title</a:t>
            </a:r>
          </a:p>
        </p:txBody>
      </p:sp>
      <p:pic>
        <p:nvPicPr>
          <p:cNvPr id="9"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7680" y="140979"/>
            <a:ext cx="1055787" cy="281087"/>
          </a:xfrm>
          <a:prstGeom prst="rect">
            <a:avLst/>
          </a:prstGeom>
        </p:spPr>
      </p:pic>
      <p:sp>
        <p:nvSpPr>
          <p:cNvPr id="13" name="Rectangle 12"/>
          <p:cNvSpPr/>
          <p:nvPr/>
        </p:nvSpPr>
        <p:spPr>
          <a:xfrm>
            <a:off x="9349948" y="6507963"/>
            <a:ext cx="2087431"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
        <p:nvSpPr>
          <p:cNvPr id="15" name="Holder 6"/>
          <p:cNvSpPr txBox="1">
            <a:spLocks/>
          </p:cNvSpPr>
          <p:nvPr/>
        </p:nvSpPr>
        <p:spPr>
          <a:xfrm>
            <a:off x="9041767"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1099" noProof="0" smtClean="0">
                <a:solidFill>
                  <a:schemeClr val="bg1"/>
                </a:solidFill>
                <a:latin typeface="+mn-lt"/>
                <a:ea typeface="Samsung Sharp Sans Medium" charset="0"/>
                <a:cs typeface="Samsung Sharp Sans Medium" charset="0"/>
              </a:rPr>
              <a:pPr/>
              <a:t>‹#›</a:t>
            </a:fld>
            <a:endParaRPr lang="en-US" sz="1099"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3917651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10" name="Rectangle 9"/>
          <p:cNvSpPr/>
          <p:nvPr/>
        </p:nvSpPr>
        <p:spPr>
          <a:xfrm>
            <a:off x="247652" y="6375359"/>
            <a:ext cx="2087975" cy="215315"/>
          </a:xfrm>
          <a:prstGeom prst="rect">
            <a:avLst/>
          </a:prstGeom>
        </p:spPr>
        <p:txBody>
          <a:bodyPr wrap="none">
            <a:spAutoFit/>
          </a:bodyPr>
          <a:lstStyle/>
          <a:p>
            <a:pPr marL="0">
              <a:spcBef>
                <a:spcPts val="0"/>
              </a:spcBef>
            </a:pPr>
            <a:r>
              <a:rPr lang="en-US" sz="799" spc="7">
                <a:solidFill>
                  <a:schemeClr val="tx1"/>
                </a:solidFill>
                <a:latin typeface="+mn-lt"/>
                <a:ea typeface="Samsung Sharp Sans Medium" charset="0"/>
                <a:cs typeface="Samsung Sharp Sans Medium" charset="0"/>
              </a:rPr>
              <a:t>Samsung </a:t>
            </a:r>
            <a:r>
              <a:rPr lang="en-US" sz="799" spc="3">
                <a:solidFill>
                  <a:schemeClr val="tx1"/>
                </a:solidFill>
                <a:latin typeface="+mn-lt"/>
                <a:ea typeface="Samsung Sharp Sans Medium" charset="0"/>
                <a:cs typeface="Samsung Sharp Sans Medium" charset="0"/>
              </a:rPr>
              <a:t>proprietary </a:t>
            </a:r>
            <a:r>
              <a:rPr lang="en-US" sz="799" spc="7">
                <a:solidFill>
                  <a:schemeClr val="tx1"/>
                </a:solidFill>
                <a:latin typeface="+mn-lt"/>
                <a:ea typeface="Samsung Sharp Sans Medium" charset="0"/>
                <a:cs typeface="Samsung Sharp Sans Medium" charset="0"/>
              </a:rPr>
              <a:t>and</a:t>
            </a:r>
            <a:r>
              <a:rPr lang="en-US" sz="799" spc="-24">
                <a:solidFill>
                  <a:schemeClr val="tx1"/>
                </a:solidFill>
                <a:latin typeface="+mn-lt"/>
                <a:ea typeface="Samsung Sharp Sans Medium" charset="0"/>
                <a:cs typeface="Samsung Sharp Sans Medium" charset="0"/>
              </a:rPr>
              <a:t> </a:t>
            </a:r>
            <a:r>
              <a:rPr lang="en-US" sz="799" spc="3">
                <a:solidFill>
                  <a:schemeClr val="tx1"/>
                </a:solidFill>
                <a:latin typeface="+mn-lt"/>
                <a:ea typeface="Samsung Sharp Sans Medium" charset="0"/>
                <a:cs typeface="Samsung Sharp Sans Medium" charset="0"/>
              </a:rPr>
              <a:t>confidential</a:t>
            </a:r>
          </a:p>
        </p:txBody>
      </p:sp>
      <p:sp>
        <p:nvSpPr>
          <p:cNvPr id="13" name="Holder 6"/>
          <p:cNvSpPr txBox="1">
            <a:spLocks/>
          </p:cNvSpPr>
          <p:nvPr/>
        </p:nvSpPr>
        <p:spPr>
          <a:xfrm>
            <a:off x="9041766" y="6398442"/>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1099" smtClean="0">
                <a:solidFill>
                  <a:schemeClr val="tx1"/>
                </a:solidFill>
                <a:latin typeface="+mn-lt"/>
                <a:ea typeface="Samsung Sharp Sans Medium" charset="0"/>
                <a:cs typeface="Samsung Sharp Sans Medium" charset="0"/>
              </a:rPr>
              <a:pPr/>
              <a:t>‹#›</a:t>
            </a:fld>
            <a:endParaRPr lang="uk-UA" sz="1099">
              <a:solidFill>
                <a:schemeClr val="tx1"/>
              </a:solidFill>
              <a:latin typeface="+mn-lt"/>
              <a:ea typeface="Samsung Sharp Sans Medium" charset="0"/>
              <a:cs typeface="Samsung Sharp Sans Medium" charset="0"/>
            </a:endParaRPr>
          </a:p>
        </p:txBody>
      </p:sp>
      <p:sp>
        <p:nvSpPr>
          <p:cNvPr id="3" name="Zástupný symbol pro obrázek 2"/>
          <p:cNvSpPr>
            <a:spLocks noGrp="1"/>
          </p:cNvSpPr>
          <p:nvPr>
            <p:ph type="pic" sz="quarter" idx="10" hasCustomPrompt="1"/>
          </p:nvPr>
        </p:nvSpPr>
        <p:spPr>
          <a:xfrm>
            <a:off x="1" y="3509965"/>
            <a:ext cx="12192000" cy="3348037"/>
          </a:xfrm>
          <a:prstGeom prst="rect">
            <a:avLst/>
          </a:prstGeom>
          <a:solidFill>
            <a:schemeClr val="tx1">
              <a:lumMod val="50000"/>
              <a:lumOff val="50000"/>
            </a:schemeClr>
          </a:solidFill>
        </p:spPr>
        <p:txBody>
          <a:bodyPr/>
          <a:lstStyle>
            <a:lvl1pPr>
              <a:defRPr sz="1300">
                <a:latin typeface="+mn-lt"/>
                <a:ea typeface="Samsung Sharp Sans Medium" charset="0"/>
                <a:cs typeface="Samsung Sharp Sans Medium" charset="0"/>
              </a:defRPr>
            </a:lvl1pPr>
          </a:lstStyle>
          <a:p>
            <a:r>
              <a:rPr lang="en-US" dirty="0"/>
              <a:t>Picture</a:t>
            </a:r>
          </a:p>
        </p:txBody>
      </p:sp>
      <p:sp>
        <p:nvSpPr>
          <p:cNvPr id="9" name="Zástupný symbol pro text 3"/>
          <p:cNvSpPr>
            <a:spLocks noGrp="1"/>
          </p:cNvSpPr>
          <p:nvPr>
            <p:ph type="body" sz="quarter" idx="11" hasCustomPrompt="1"/>
          </p:nvPr>
        </p:nvSpPr>
        <p:spPr>
          <a:xfrm>
            <a:off x="342900" y="265473"/>
            <a:ext cx="9528888" cy="1194619"/>
          </a:xfrm>
          <a:prstGeom prst="rect">
            <a:avLst/>
          </a:prstGeom>
        </p:spPr>
        <p:txBody>
          <a:bodyPr lIns="0" tIns="0" rIns="0" bIns="0"/>
          <a:lstStyle>
            <a:lvl1pPr>
              <a:lnSpc>
                <a:spcPct val="100000"/>
              </a:lnSpc>
              <a:defRPr sz="2798" b="1" i="0">
                <a:latin typeface="+mn-lt"/>
                <a:ea typeface="Samsung Sharp Sans Bold" charset="0"/>
                <a:cs typeface="Samsung Sharp Sans Bold" charset="0"/>
              </a:defRPr>
            </a:lvl1pPr>
          </a:lstStyle>
          <a:p>
            <a:pPr lvl="0"/>
            <a:r>
              <a:rPr lang="en-US" noProof="0" dirty="0"/>
              <a:t>Headline goes here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2" y="140979"/>
            <a:ext cx="1055787" cy="281086"/>
          </a:xfrm>
          <a:prstGeom prst="rect">
            <a:avLst/>
          </a:prstGeom>
        </p:spPr>
      </p:pic>
      <p:sp>
        <p:nvSpPr>
          <p:cNvPr id="7" name="Rectangle 6"/>
          <p:cNvSpPr/>
          <p:nvPr/>
        </p:nvSpPr>
        <p:spPr>
          <a:xfrm>
            <a:off x="9349946" y="6539601"/>
            <a:ext cx="2087975"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
        <p:nvSpPr>
          <p:cNvPr id="11" name="Holder 6"/>
          <p:cNvSpPr txBox="1">
            <a:spLocks/>
          </p:cNvSpPr>
          <p:nvPr/>
        </p:nvSpPr>
        <p:spPr>
          <a:xfrm>
            <a:off x="9041766"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1099" noProof="0" smtClean="0">
                <a:solidFill>
                  <a:schemeClr val="bg1"/>
                </a:solidFill>
                <a:latin typeface="+mn-lt"/>
                <a:ea typeface="Samsung Sharp Sans Medium" charset="0"/>
                <a:cs typeface="Samsung Sharp Sans Medium" charset="0"/>
              </a:rPr>
              <a:pPr/>
              <a:t>‹#›</a:t>
            </a:fld>
            <a:endParaRPr lang="en-US" sz="1099"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31789680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4_Type and Image Slide">
    <p:spTree>
      <p:nvGrpSpPr>
        <p:cNvPr id="1" name=""/>
        <p:cNvGrpSpPr/>
        <p:nvPr/>
      </p:nvGrpSpPr>
      <p:grpSpPr>
        <a:xfrm>
          <a:off x="0" y="0"/>
          <a:ext cx="0" cy="0"/>
          <a:chOff x="0" y="0"/>
          <a:chExt cx="0" cy="0"/>
        </a:xfrm>
      </p:grpSpPr>
      <p:sp>
        <p:nvSpPr>
          <p:cNvPr id="3" name="Picture Placeholder 2"/>
          <p:cNvSpPr>
            <a:spLocks noGrp="1"/>
          </p:cNvSpPr>
          <p:nvPr>
            <p:ph type="pic" sz="quarter" idx="55" hasCustomPrompt="1"/>
          </p:nvPr>
        </p:nvSpPr>
        <p:spPr>
          <a:xfrm>
            <a:off x="6096000" y="-1"/>
            <a:ext cx="6096003" cy="2231137"/>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2" name="Picture Placeholder 2"/>
          <p:cNvSpPr>
            <a:spLocks noGrp="1"/>
          </p:cNvSpPr>
          <p:nvPr>
            <p:ph type="pic" sz="quarter" idx="57" hasCustomPrompt="1"/>
          </p:nvPr>
        </p:nvSpPr>
        <p:spPr>
          <a:xfrm>
            <a:off x="6096000" y="2313434"/>
            <a:ext cx="6096003" cy="2231137"/>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3" name="Picture Placeholder 2"/>
          <p:cNvSpPr>
            <a:spLocks noGrp="1"/>
          </p:cNvSpPr>
          <p:nvPr>
            <p:ph type="pic" sz="quarter" idx="58" hasCustomPrompt="1"/>
          </p:nvPr>
        </p:nvSpPr>
        <p:spPr>
          <a:xfrm>
            <a:off x="6096000" y="4626865"/>
            <a:ext cx="6096003" cy="2231137"/>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1" name="Zástupný symbol pro text 3"/>
          <p:cNvSpPr>
            <a:spLocks noGrp="1"/>
          </p:cNvSpPr>
          <p:nvPr>
            <p:ph type="body" sz="quarter" idx="11" hasCustomPrompt="1"/>
          </p:nvPr>
        </p:nvSpPr>
        <p:spPr>
          <a:xfrm>
            <a:off x="342902" y="1609725"/>
            <a:ext cx="4930775" cy="667859"/>
          </a:xfrm>
          <a:prstGeom prst="rect">
            <a:avLst/>
          </a:prstGeom>
        </p:spPr>
        <p:txBody>
          <a:bodyPr lIns="0" tIns="0" rIns="0" bIns="0"/>
          <a:lstStyle>
            <a:lvl1pPr>
              <a:lnSpc>
                <a:spcPct val="100000"/>
              </a:lnSpc>
              <a:defRPr sz="2799" b="1" i="0">
                <a:latin typeface="+mn-lt"/>
                <a:ea typeface="Samsung Sharp Sans Bold" charset="0"/>
                <a:cs typeface="Samsung Sharp Sans Bold" charset="0"/>
              </a:defRPr>
            </a:lvl1pPr>
          </a:lstStyle>
          <a:p>
            <a:pPr lvl="0"/>
            <a:r>
              <a:rPr lang="en-US" noProof="0" dirty="0"/>
              <a:t>Headline goes here</a:t>
            </a:r>
          </a:p>
        </p:txBody>
      </p:sp>
      <p:sp>
        <p:nvSpPr>
          <p:cNvPr id="16" name="Zástupný symbol pro text 3"/>
          <p:cNvSpPr>
            <a:spLocks noGrp="1"/>
          </p:cNvSpPr>
          <p:nvPr>
            <p:ph type="body" sz="quarter" idx="60" hasCustomPrompt="1"/>
          </p:nvPr>
        </p:nvSpPr>
        <p:spPr>
          <a:xfrm>
            <a:off x="342902" y="2655139"/>
            <a:ext cx="4930775" cy="3396749"/>
          </a:xfrm>
          <a:prstGeom prst="rect">
            <a:avLst/>
          </a:prstGeom>
        </p:spPr>
        <p:txBody>
          <a:bodyPr lIns="0" tIns="0" rIns="0" bIns="0"/>
          <a:lstStyle>
            <a:lvl1pPr>
              <a:lnSpc>
                <a:spcPct val="100000"/>
              </a:lnSpc>
              <a:defRPr sz="1300" b="0" i="0">
                <a:latin typeface="+mn-lt"/>
                <a:ea typeface="Samsung Sharp Sans Medium" charset="0"/>
                <a:cs typeface="Samsung Sharp Sans Medium" charset="0"/>
              </a:defRPr>
            </a:lvl1pPr>
          </a:lstStyle>
          <a:p>
            <a:pPr lvl="0"/>
            <a:r>
              <a:rPr lang="en-US" noProof="0" dirty="0"/>
              <a:t>Click to edit</a:t>
            </a:r>
          </a:p>
        </p:txBody>
      </p:sp>
      <p:sp>
        <p:nvSpPr>
          <p:cNvPr id="18" name="Zástupný symbol pro text 3"/>
          <p:cNvSpPr>
            <a:spLocks noGrp="1"/>
          </p:cNvSpPr>
          <p:nvPr>
            <p:ph type="body" sz="quarter" idx="13" hasCustomPrompt="1"/>
          </p:nvPr>
        </p:nvSpPr>
        <p:spPr>
          <a:xfrm>
            <a:off x="342902" y="757243"/>
            <a:ext cx="4930775" cy="226829"/>
          </a:xfrm>
          <a:prstGeom prst="rect">
            <a:avLst/>
          </a:prstGeom>
        </p:spPr>
        <p:txBody>
          <a:bodyPr lIns="0" tIns="0" rIns="0" bIns="0"/>
          <a:lstStyle>
            <a:lvl1pPr>
              <a:lnSpc>
                <a:spcPct val="100000"/>
              </a:lnSpc>
              <a:defRPr sz="1300" b="1" i="0">
                <a:latin typeface="+mn-lt"/>
                <a:ea typeface="Samsung Sharp Sans Medium" charset="0"/>
                <a:cs typeface="Samsung Sharp Sans Medium" charset="0"/>
              </a:defRPr>
            </a:lvl1pPr>
          </a:lstStyle>
          <a:p>
            <a:pPr lvl="0"/>
            <a:r>
              <a:rPr lang="en-US" noProof="0" dirty="0"/>
              <a:t>Section title</a:t>
            </a:r>
          </a:p>
        </p:txBody>
      </p:sp>
      <p:pic>
        <p:nvPicPr>
          <p:cNvPr id="10"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7680" y="140979"/>
            <a:ext cx="1055787" cy="281087"/>
          </a:xfrm>
          <a:prstGeom prst="rect">
            <a:avLst/>
          </a:prstGeom>
        </p:spPr>
      </p:pic>
      <p:sp>
        <p:nvSpPr>
          <p:cNvPr id="15" name="Rectangle 14"/>
          <p:cNvSpPr/>
          <p:nvPr/>
        </p:nvSpPr>
        <p:spPr>
          <a:xfrm>
            <a:off x="9349948" y="6507963"/>
            <a:ext cx="2087431"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
        <p:nvSpPr>
          <p:cNvPr id="17" name="Holder 6"/>
          <p:cNvSpPr txBox="1">
            <a:spLocks/>
          </p:cNvSpPr>
          <p:nvPr/>
        </p:nvSpPr>
        <p:spPr>
          <a:xfrm>
            <a:off x="9041767"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1099" noProof="0" smtClean="0">
                <a:solidFill>
                  <a:schemeClr val="bg1"/>
                </a:solidFill>
                <a:latin typeface="+mn-lt"/>
                <a:ea typeface="Samsung Sharp Sans Medium" charset="0"/>
                <a:cs typeface="Samsung Sharp Sans Medium" charset="0"/>
              </a:rPr>
              <a:pPr/>
              <a:t>‹#›</a:t>
            </a:fld>
            <a:endParaRPr lang="en-US" sz="1099" noProof="0" dirty="0">
              <a:solidFill>
                <a:schemeClr val="bg1"/>
              </a:solidFill>
              <a:latin typeface="+mn-lt"/>
              <a:ea typeface="Samsung Sharp Sans Medium" charset="0"/>
              <a:cs typeface="Samsung Sharp Sans Medium" charset="0"/>
            </a:endParaRPr>
          </a:p>
        </p:txBody>
      </p:sp>
    </p:spTree>
    <p:extLst>
      <p:ext uri="{BB962C8B-B14F-4D97-AF65-F5344CB8AC3E}">
        <p14:creationId xmlns:p14="http://schemas.microsoft.com/office/powerpoint/2010/main" val="29006852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7_Type and Image Slide">
    <p:spTree>
      <p:nvGrpSpPr>
        <p:cNvPr id="1" name=""/>
        <p:cNvGrpSpPr/>
        <p:nvPr/>
      </p:nvGrpSpPr>
      <p:grpSpPr>
        <a:xfrm>
          <a:off x="0" y="0"/>
          <a:ext cx="0" cy="0"/>
          <a:chOff x="0" y="0"/>
          <a:chExt cx="0" cy="0"/>
        </a:xfrm>
      </p:grpSpPr>
      <p:sp>
        <p:nvSpPr>
          <p:cNvPr id="12" name="Picture Placeholder 2"/>
          <p:cNvSpPr>
            <a:spLocks noGrp="1"/>
          </p:cNvSpPr>
          <p:nvPr>
            <p:ph type="pic" sz="quarter" idx="57" hasCustomPrompt="1"/>
          </p:nvPr>
        </p:nvSpPr>
        <p:spPr>
          <a:xfrm>
            <a:off x="6121865" y="4643441"/>
            <a:ext cx="1965960" cy="1628019"/>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6" name="Picture Placeholder 2"/>
          <p:cNvSpPr>
            <a:spLocks noGrp="1"/>
          </p:cNvSpPr>
          <p:nvPr>
            <p:ph type="pic" sz="quarter" idx="59" hasCustomPrompt="1"/>
          </p:nvPr>
        </p:nvSpPr>
        <p:spPr>
          <a:xfrm>
            <a:off x="10196515" y="1957387"/>
            <a:ext cx="1649412" cy="4313684"/>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17" name="Picture Placeholder 2"/>
          <p:cNvSpPr>
            <a:spLocks noGrp="1"/>
          </p:cNvSpPr>
          <p:nvPr>
            <p:ph type="pic" sz="quarter" idx="60" hasCustomPrompt="1"/>
          </p:nvPr>
        </p:nvSpPr>
        <p:spPr>
          <a:xfrm>
            <a:off x="6121866" y="1957387"/>
            <a:ext cx="4007975" cy="2615184"/>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23" name="Picture Placeholder 2"/>
          <p:cNvSpPr>
            <a:spLocks noGrp="1"/>
          </p:cNvSpPr>
          <p:nvPr>
            <p:ph type="pic" sz="quarter" idx="66" hasCustomPrompt="1"/>
          </p:nvPr>
        </p:nvSpPr>
        <p:spPr>
          <a:xfrm>
            <a:off x="8163879" y="4643442"/>
            <a:ext cx="1965960" cy="1627631"/>
          </a:xfrm>
          <a:prstGeom prst="rect">
            <a:avLst/>
          </a:prstGeom>
          <a:solidFill>
            <a:schemeClr val="bg2"/>
          </a:solidFill>
        </p:spPr>
        <p:txBody>
          <a:bodyPr/>
          <a:lstStyle>
            <a:lvl1pPr>
              <a:defRPr sz="1300">
                <a:latin typeface="+mn-lt"/>
                <a:ea typeface="Samsung Sharp Sans Medium" charset="0"/>
                <a:cs typeface="Samsung Sharp Sans Medium" charset="0"/>
              </a:defRPr>
            </a:lvl1pPr>
          </a:lstStyle>
          <a:p>
            <a:r>
              <a:rPr kumimoji="1" lang="en-US" altLang="ja-JP" noProof="0" dirty="0"/>
              <a:t>Drag picture here</a:t>
            </a:r>
          </a:p>
        </p:txBody>
      </p:sp>
      <p:sp>
        <p:nvSpPr>
          <p:cNvPr id="21" name="Zástupný symbol pro text 3"/>
          <p:cNvSpPr>
            <a:spLocks noGrp="1"/>
          </p:cNvSpPr>
          <p:nvPr>
            <p:ph type="body" sz="quarter" idx="11" hasCustomPrompt="1"/>
          </p:nvPr>
        </p:nvSpPr>
        <p:spPr>
          <a:xfrm>
            <a:off x="342902" y="1609725"/>
            <a:ext cx="4930775" cy="667859"/>
          </a:xfrm>
          <a:prstGeom prst="rect">
            <a:avLst/>
          </a:prstGeom>
        </p:spPr>
        <p:txBody>
          <a:bodyPr lIns="0" tIns="0" rIns="0" bIns="0"/>
          <a:lstStyle>
            <a:lvl1pPr>
              <a:lnSpc>
                <a:spcPct val="100000"/>
              </a:lnSpc>
              <a:defRPr sz="2799" b="1" i="0">
                <a:latin typeface="+mn-lt"/>
                <a:ea typeface="Samsung Sharp Sans Bold" charset="0"/>
                <a:cs typeface="Samsung Sharp Sans Bold" charset="0"/>
              </a:defRPr>
            </a:lvl1pPr>
          </a:lstStyle>
          <a:p>
            <a:pPr lvl="0"/>
            <a:r>
              <a:rPr lang="en-US" noProof="0" dirty="0"/>
              <a:t>Headline goes here</a:t>
            </a:r>
          </a:p>
        </p:txBody>
      </p:sp>
      <p:sp>
        <p:nvSpPr>
          <p:cNvPr id="22" name="Zástupný symbol pro text 3"/>
          <p:cNvSpPr>
            <a:spLocks noGrp="1"/>
          </p:cNvSpPr>
          <p:nvPr>
            <p:ph type="body" sz="quarter" idx="13" hasCustomPrompt="1"/>
          </p:nvPr>
        </p:nvSpPr>
        <p:spPr>
          <a:xfrm>
            <a:off x="342902" y="342901"/>
            <a:ext cx="4930775" cy="226829"/>
          </a:xfrm>
          <a:prstGeom prst="rect">
            <a:avLst/>
          </a:prstGeom>
        </p:spPr>
        <p:txBody>
          <a:bodyPr lIns="0" tIns="0" rIns="0" bIns="0"/>
          <a:lstStyle>
            <a:lvl1pPr>
              <a:lnSpc>
                <a:spcPct val="100000"/>
              </a:lnSpc>
              <a:defRPr sz="1332" b="1" i="0">
                <a:latin typeface="+mn-lt"/>
                <a:ea typeface="Samsung Sharp Sans Medium" charset="0"/>
                <a:cs typeface="Samsung Sharp Sans Medium" charset="0"/>
              </a:defRPr>
            </a:lvl1pPr>
          </a:lstStyle>
          <a:p>
            <a:pPr lvl="0"/>
            <a:r>
              <a:rPr lang="en-US" noProof="0" dirty="0"/>
              <a:t>Section title</a:t>
            </a:r>
          </a:p>
        </p:txBody>
      </p:sp>
      <p:sp>
        <p:nvSpPr>
          <p:cNvPr id="26" name="Zástupný symbol pro text 3"/>
          <p:cNvSpPr>
            <a:spLocks noGrp="1"/>
          </p:cNvSpPr>
          <p:nvPr>
            <p:ph type="body" sz="quarter" idx="58" hasCustomPrompt="1"/>
          </p:nvPr>
        </p:nvSpPr>
        <p:spPr>
          <a:xfrm>
            <a:off x="342902" y="2655139"/>
            <a:ext cx="4930775" cy="3396749"/>
          </a:xfrm>
          <a:prstGeom prst="rect">
            <a:avLst/>
          </a:prstGeom>
        </p:spPr>
        <p:txBody>
          <a:bodyPr lIns="0" tIns="0" rIns="0" bIns="0"/>
          <a:lstStyle>
            <a:lvl1pPr>
              <a:lnSpc>
                <a:spcPct val="100000"/>
              </a:lnSpc>
              <a:defRPr sz="1300" b="0" i="0">
                <a:latin typeface="+mn-lt"/>
                <a:ea typeface="Samsung Sharp Sans Medium" charset="0"/>
                <a:cs typeface="Samsung Sharp Sans Medium" charset="0"/>
              </a:defRPr>
            </a:lvl1pPr>
          </a:lstStyle>
          <a:p>
            <a:pPr lvl="0"/>
            <a:r>
              <a:rPr lang="en-US" noProof="0" dirty="0"/>
              <a:t>Click to edit</a:t>
            </a:r>
          </a:p>
        </p:txBody>
      </p:sp>
      <p:sp>
        <p:nvSpPr>
          <p:cNvPr id="28" name="Zástupný symbol pro text 3"/>
          <p:cNvSpPr>
            <a:spLocks noGrp="1"/>
          </p:cNvSpPr>
          <p:nvPr>
            <p:ph type="body" sz="quarter" idx="70" hasCustomPrompt="1"/>
          </p:nvPr>
        </p:nvSpPr>
        <p:spPr>
          <a:xfrm>
            <a:off x="6121866" y="1684832"/>
            <a:ext cx="4006748" cy="272557"/>
          </a:xfrm>
          <a:prstGeom prst="rect">
            <a:avLst/>
          </a:prstGeom>
        </p:spPr>
        <p:txBody>
          <a:bodyPr lIns="0" tIns="0" rIns="0" bIns="0"/>
          <a:lstStyle>
            <a:lvl1pPr>
              <a:lnSpc>
                <a:spcPct val="100000"/>
              </a:lnSpc>
              <a:defRPr sz="1300" b="0" i="0">
                <a:latin typeface="+mn-lt"/>
                <a:ea typeface="Samsung Sharp Sans Medium" charset="0"/>
                <a:cs typeface="Samsung Sharp Sans Medium" charset="0"/>
              </a:defRPr>
            </a:lvl1pPr>
          </a:lstStyle>
          <a:p>
            <a:pPr lvl="0"/>
            <a:r>
              <a:rPr lang="en-US" noProof="0" dirty="0"/>
              <a:t>Click to edit</a:t>
            </a:r>
          </a:p>
        </p:txBody>
      </p:sp>
      <p:pic>
        <p:nvPicPr>
          <p:cNvPr id="14"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3" y="140979"/>
            <a:ext cx="1055787" cy="281087"/>
          </a:xfrm>
          <a:prstGeom prst="rect">
            <a:avLst/>
          </a:prstGeom>
        </p:spPr>
      </p:pic>
    </p:spTree>
    <p:extLst>
      <p:ext uri="{BB962C8B-B14F-4D97-AF65-F5344CB8AC3E}">
        <p14:creationId xmlns:p14="http://schemas.microsoft.com/office/powerpoint/2010/main" val="36795687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7_Title Slide">
    <p:spTree>
      <p:nvGrpSpPr>
        <p:cNvPr id="1" name=""/>
        <p:cNvGrpSpPr/>
        <p:nvPr/>
      </p:nvGrpSpPr>
      <p:grpSpPr>
        <a:xfrm>
          <a:off x="0" y="0"/>
          <a:ext cx="0" cy="0"/>
          <a:chOff x="0" y="0"/>
          <a:chExt cx="0" cy="0"/>
        </a:xfrm>
      </p:grpSpPr>
      <p:sp>
        <p:nvSpPr>
          <p:cNvPr id="4" name="Zástupný symbol pro text 3"/>
          <p:cNvSpPr>
            <a:spLocks noGrp="1"/>
          </p:cNvSpPr>
          <p:nvPr>
            <p:ph type="body" sz="quarter" idx="11" hasCustomPrompt="1"/>
          </p:nvPr>
        </p:nvSpPr>
        <p:spPr>
          <a:xfrm>
            <a:off x="342900" y="265473"/>
            <a:ext cx="9528888" cy="445729"/>
          </a:xfrm>
          <a:prstGeom prst="rect">
            <a:avLst/>
          </a:prstGeom>
        </p:spPr>
        <p:txBody>
          <a:bodyPr lIns="0" tIns="0" rIns="0" bIns="0"/>
          <a:lstStyle>
            <a:lvl1pPr>
              <a:lnSpc>
                <a:spcPct val="100000"/>
              </a:lnSpc>
              <a:defRPr sz="2799" b="1" i="0">
                <a:latin typeface="+mn-lt"/>
                <a:ea typeface="Samsung Sharp Sans Bold" charset="0"/>
                <a:cs typeface="Samsung Sharp Sans Bold" charset="0"/>
              </a:defRPr>
            </a:lvl1pPr>
          </a:lstStyle>
          <a:p>
            <a:pPr lvl="0"/>
            <a:r>
              <a:rPr lang="en-US" noProof="0" dirty="0"/>
              <a:t>Headline goes here</a:t>
            </a:r>
          </a:p>
        </p:txBody>
      </p:sp>
      <p:sp>
        <p:nvSpPr>
          <p:cNvPr id="10" name="Oval 20"/>
          <p:cNvSpPr/>
          <p:nvPr/>
        </p:nvSpPr>
        <p:spPr>
          <a:xfrm>
            <a:off x="341465" y="6480643"/>
            <a:ext cx="171451" cy="171451"/>
          </a:xfrm>
          <a:prstGeom prst="ellipse">
            <a:avLst/>
          </a:prstGeom>
          <a:solidFill>
            <a:srgbClr val="35B2C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99">
              <a:solidFill>
                <a:schemeClr val="tx1">
                  <a:lumMod val="65000"/>
                  <a:lumOff val="35000"/>
                </a:schemeClr>
              </a:solidFill>
            </a:endParaRPr>
          </a:p>
        </p:txBody>
      </p:sp>
      <p:sp>
        <p:nvSpPr>
          <p:cNvPr id="11" name="TextBox 21"/>
          <p:cNvSpPr txBox="1"/>
          <p:nvPr/>
        </p:nvSpPr>
        <p:spPr>
          <a:xfrm>
            <a:off x="504671" y="6385427"/>
            <a:ext cx="1157887" cy="276871"/>
          </a:xfrm>
          <a:prstGeom prst="rect">
            <a:avLst/>
          </a:prstGeom>
          <a:noFill/>
        </p:spPr>
        <p:txBody>
          <a:bodyPr wrap="square" rtlCol="0">
            <a:spAutoFit/>
          </a:bodyPr>
          <a:lstStyle/>
          <a:p>
            <a:r>
              <a:rPr lang="en-US" sz="1199" dirty="0">
                <a:solidFill>
                  <a:schemeClr val="tx1">
                    <a:lumMod val="65000"/>
                    <a:lumOff val="35000"/>
                  </a:schemeClr>
                </a:solidFill>
                <a:latin typeface="Century Gothic" charset="0"/>
                <a:ea typeface="Century Gothic" charset="0"/>
                <a:cs typeface="Century Gothic" charset="0"/>
              </a:rPr>
              <a:t>Completed</a:t>
            </a:r>
          </a:p>
        </p:txBody>
      </p:sp>
      <p:sp>
        <p:nvSpPr>
          <p:cNvPr id="12" name="Oval 25"/>
          <p:cNvSpPr/>
          <p:nvPr/>
        </p:nvSpPr>
        <p:spPr>
          <a:xfrm>
            <a:off x="1726724" y="6480643"/>
            <a:ext cx="171451" cy="171451"/>
          </a:xfrm>
          <a:prstGeom prst="ellipse">
            <a:avLst/>
          </a:prstGeom>
          <a:solidFill>
            <a:srgbClr val="92D05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99">
              <a:solidFill>
                <a:schemeClr val="tx1">
                  <a:lumMod val="65000"/>
                  <a:lumOff val="35000"/>
                </a:schemeClr>
              </a:solidFill>
            </a:endParaRPr>
          </a:p>
        </p:txBody>
      </p:sp>
      <p:sp>
        <p:nvSpPr>
          <p:cNvPr id="13" name="TextBox 26"/>
          <p:cNvSpPr txBox="1"/>
          <p:nvPr/>
        </p:nvSpPr>
        <p:spPr>
          <a:xfrm>
            <a:off x="1905974" y="6385428"/>
            <a:ext cx="1157887" cy="276871"/>
          </a:xfrm>
          <a:prstGeom prst="rect">
            <a:avLst/>
          </a:prstGeom>
          <a:noFill/>
        </p:spPr>
        <p:txBody>
          <a:bodyPr wrap="square" rtlCol="0">
            <a:spAutoFit/>
          </a:bodyPr>
          <a:lstStyle/>
          <a:p>
            <a:r>
              <a:rPr lang="en-US" sz="1199">
                <a:solidFill>
                  <a:schemeClr val="tx1">
                    <a:lumMod val="65000"/>
                    <a:lumOff val="35000"/>
                  </a:schemeClr>
                </a:solidFill>
                <a:latin typeface="Century Gothic" charset="0"/>
                <a:ea typeface="Century Gothic" charset="0"/>
                <a:cs typeface="Century Gothic" charset="0"/>
              </a:rPr>
              <a:t>On-track</a:t>
            </a:r>
          </a:p>
        </p:txBody>
      </p:sp>
      <p:sp>
        <p:nvSpPr>
          <p:cNvPr id="14" name="Oval 27"/>
          <p:cNvSpPr/>
          <p:nvPr/>
        </p:nvSpPr>
        <p:spPr>
          <a:xfrm>
            <a:off x="2849892" y="6480643"/>
            <a:ext cx="171451" cy="171451"/>
          </a:xfrm>
          <a:prstGeom prst="ellipse">
            <a:avLst/>
          </a:prstGeom>
          <a:solidFill>
            <a:srgbClr val="FFC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99">
              <a:solidFill>
                <a:schemeClr val="tx1">
                  <a:lumMod val="65000"/>
                  <a:lumOff val="35000"/>
                </a:schemeClr>
              </a:solidFill>
            </a:endParaRPr>
          </a:p>
        </p:txBody>
      </p:sp>
      <p:sp>
        <p:nvSpPr>
          <p:cNvPr id="15" name="TextBox 28"/>
          <p:cNvSpPr txBox="1"/>
          <p:nvPr/>
        </p:nvSpPr>
        <p:spPr>
          <a:xfrm>
            <a:off x="3013098" y="6385427"/>
            <a:ext cx="1157887" cy="276871"/>
          </a:xfrm>
          <a:prstGeom prst="rect">
            <a:avLst/>
          </a:prstGeom>
          <a:noFill/>
        </p:spPr>
        <p:txBody>
          <a:bodyPr wrap="square" rtlCol="0">
            <a:spAutoFit/>
          </a:bodyPr>
          <a:lstStyle/>
          <a:p>
            <a:r>
              <a:rPr lang="en-US" sz="1199" dirty="0">
                <a:solidFill>
                  <a:schemeClr val="tx1">
                    <a:lumMod val="65000"/>
                    <a:lumOff val="35000"/>
                  </a:schemeClr>
                </a:solidFill>
                <a:latin typeface="Century Gothic" charset="0"/>
                <a:ea typeface="Century Gothic" charset="0"/>
                <a:cs typeface="Century Gothic" charset="0"/>
              </a:rPr>
              <a:t>Minor issues</a:t>
            </a:r>
          </a:p>
        </p:txBody>
      </p:sp>
      <p:sp>
        <p:nvSpPr>
          <p:cNvPr id="16" name="Oval 29"/>
          <p:cNvSpPr/>
          <p:nvPr/>
        </p:nvSpPr>
        <p:spPr>
          <a:xfrm>
            <a:off x="4235153" y="6480643"/>
            <a:ext cx="171451" cy="171451"/>
          </a:xfrm>
          <a:prstGeom prst="ellipse">
            <a:avLst/>
          </a:prstGeom>
          <a:solidFill>
            <a:srgbClr val="FF00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99">
              <a:solidFill>
                <a:schemeClr val="tx1">
                  <a:lumMod val="65000"/>
                  <a:lumOff val="35000"/>
                </a:schemeClr>
              </a:solidFill>
            </a:endParaRPr>
          </a:p>
        </p:txBody>
      </p:sp>
      <p:sp>
        <p:nvSpPr>
          <p:cNvPr id="17" name="TextBox 30"/>
          <p:cNvSpPr txBox="1"/>
          <p:nvPr/>
        </p:nvSpPr>
        <p:spPr>
          <a:xfrm>
            <a:off x="4414402" y="6385427"/>
            <a:ext cx="1157887" cy="276871"/>
          </a:xfrm>
          <a:prstGeom prst="rect">
            <a:avLst/>
          </a:prstGeom>
          <a:noFill/>
        </p:spPr>
        <p:txBody>
          <a:bodyPr wrap="square" rtlCol="0">
            <a:spAutoFit/>
          </a:bodyPr>
          <a:lstStyle/>
          <a:p>
            <a:r>
              <a:rPr lang="en-US" sz="1199" dirty="0">
                <a:solidFill>
                  <a:schemeClr val="tx1">
                    <a:lumMod val="65000"/>
                    <a:lumOff val="35000"/>
                  </a:schemeClr>
                </a:solidFill>
                <a:latin typeface="Century Gothic" charset="0"/>
                <a:ea typeface="Century Gothic" charset="0"/>
                <a:cs typeface="Century Gothic" charset="0"/>
              </a:rPr>
              <a:t>Major issues</a:t>
            </a:r>
          </a:p>
        </p:txBody>
      </p:sp>
      <p:pic>
        <p:nvPicPr>
          <p:cNvPr id="1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3" y="140979"/>
            <a:ext cx="1055787" cy="281087"/>
          </a:xfrm>
          <a:prstGeom prst="rect">
            <a:avLst/>
          </a:prstGeom>
        </p:spPr>
      </p:pic>
    </p:spTree>
    <p:extLst>
      <p:ext uri="{BB962C8B-B14F-4D97-AF65-F5344CB8AC3E}">
        <p14:creationId xmlns:p14="http://schemas.microsoft.com/office/powerpoint/2010/main" val="13771990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2_Headline Only">
    <p:spTree>
      <p:nvGrpSpPr>
        <p:cNvPr id="1" name=""/>
        <p:cNvGrpSpPr/>
        <p:nvPr/>
      </p:nvGrpSpPr>
      <p:grpSpPr>
        <a:xfrm>
          <a:off x="0" y="0"/>
          <a:ext cx="0" cy="0"/>
          <a:chOff x="0" y="0"/>
          <a:chExt cx="0" cy="0"/>
        </a:xfrm>
      </p:grpSpPr>
      <p:pic>
        <p:nvPicPr>
          <p:cNvPr id="3" name="Picture 10"/>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887075" y="141289"/>
            <a:ext cx="1055688" cy="28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ástupný symbol pro text 3"/>
          <p:cNvSpPr>
            <a:spLocks noGrp="1"/>
          </p:cNvSpPr>
          <p:nvPr>
            <p:ph type="body" sz="quarter" idx="11"/>
          </p:nvPr>
        </p:nvSpPr>
        <p:spPr>
          <a:xfrm>
            <a:off x="342902" y="265473"/>
            <a:ext cx="10544175" cy="1194619"/>
          </a:xfrm>
          <a:prstGeom prst="rect">
            <a:avLst/>
          </a:prstGeom>
        </p:spPr>
        <p:txBody>
          <a:bodyPr lIns="0" tIns="0" rIns="0" bIns="0"/>
          <a:lstStyle>
            <a:lvl1pPr>
              <a:lnSpc>
                <a:spcPct val="100000"/>
              </a:lnSpc>
              <a:defRPr sz="2796" b="1" i="0">
                <a:latin typeface="+mn-lt"/>
                <a:ea typeface="Samsung Sharp Sans Bold" charset="0"/>
                <a:cs typeface="Samsung Sharp Sans Bold" charset="0"/>
              </a:defRPr>
            </a:lvl1pPr>
          </a:lstStyle>
          <a:p>
            <a:pPr lvl="0"/>
            <a:r>
              <a:rPr lang="en-US" noProof="0"/>
              <a:t>Edit Master text styles</a:t>
            </a:r>
          </a:p>
        </p:txBody>
      </p:sp>
    </p:spTree>
    <p:extLst>
      <p:ext uri="{BB962C8B-B14F-4D97-AF65-F5344CB8AC3E}">
        <p14:creationId xmlns:p14="http://schemas.microsoft.com/office/powerpoint/2010/main" val="26770319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Blue section slide">
    <p:bg>
      <p:bgRef idx="1001">
        <a:schemeClr val="bg1"/>
      </p:bgRef>
    </p:bg>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746B3A33-4FF2-4C43-80AF-C3811702D251}"/>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375" rtl="0" eaLnBrk="1" fontAlgn="auto" latinLnBrk="0" hangingPunct="1">
              <a:lnSpc>
                <a:spcPct val="100000"/>
              </a:lnSpc>
              <a:spcBef>
                <a:spcPts val="0"/>
              </a:spcBef>
              <a:spcAft>
                <a:spcPts val="0"/>
              </a:spcAft>
              <a:buClrTx/>
              <a:buSzTx/>
              <a:buFontTx/>
              <a:buNone/>
              <a:tabLst/>
              <a:defRPr/>
            </a:pPr>
            <a:endParaRPr kumimoji="1" lang="en-US" sz="1092"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3" name="object 3">
            <a:extLst>
              <a:ext uri="{FF2B5EF4-FFF2-40B4-BE49-F238E27FC236}">
                <a16:creationId xmlns:a16="http://schemas.microsoft.com/office/drawing/2014/main" id="{7DCC69AC-7884-EB4B-96E6-17F45C6A8BDA}"/>
              </a:ext>
            </a:extLst>
          </p:cNvPr>
          <p:cNvSpPr txBox="1"/>
          <p:nvPr userDrawn="1"/>
        </p:nvSpPr>
        <p:spPr>
          <a:xfrm>
            <a:off x="1160792" y="6494554"/>
            <a:ext cx="2275131" cy="132729"/>
          </a:xfrm>
          <a:prstGeom prst="rect">
            <a:avLst/>
          </a:prstGeom>
        </p:spPr>
        <p:txBody>
          <a:bodyPr vert="horz" wrap="square" lIns="0" tIns="9525" rIns="0" bIns="0" rtlCol="0">
            <a:spAutoFit/>
          </a:bodyPr>
          <a:lstStyle/>
          <a:p>
            <a:pPr marL="9525" marR="0" lvl="0" indent="0" algn="l" defTabSz="554375" rtl="0" eaLnBrk="1" fontAlgn="auto" latinLnBrk="0" hangingPunct="1">
              <a:lnSpc>
                <a:spcPct val="100000"/>
              </a:lnSpc>
              <a:spcBef>
                <a:spcPts val="75"/>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Century Gothic" panose="020B0502020202020204" pitchFamily="34" charset="0"/>
                <a:ea typeface="+mn-ea"/>
                <a:cs typeface="SamsungOne-400"/>
              </a:rPr>
              <a:t>Proprietary and</a:t>
            </a:r>
            <a:r>
              <a:rPr kumimoji="0" lang="en-US" sz="800" b="0" i="0" u="none" strike="noStrike" kern="1200" cap="none" spc="37" normalizeH="0" baseline="0" noProof="0">
                <a:ln>
                  <a:noFill/>
                </a:ln>
                <a:solidFill>
                  <a:srgbClr val="FFFFFF"/>
                </a:solidFill>
                <a:effectLst/>
                <a:uLnTx/>
                <a:uFillTx/>
                <a:latin typeface="Century Gothic" panose="020B0502020202020204" pitchFamily="34" charset="0"/>
                <a:ea typeface="+mn-ea"/>
                <a:cs typeface="SamsungOne-400"/>
              </a:rPr>
              <a:t> </a:t>
            </a:r>
            <a:r>
              <a:rPr kumimoji="0" lang="en-US" sz="800" b="0" i="0" u="none" strike="noStrike" kern="1200" cap="none" spc="0" normalizeH="0" baseline="0" noProof="0">
                <a:ln>
                  <a:noFill/>
                </a:ln>
                <a:solidFill>
                  <a:srgbClr val="FFFFFF"/>
                </a:solidFill>
                <a:effectLst/>
                <a:uLnTx/>
                <a:uFillTx/>
                <a:latin typeface="Century Gothic" panose="020B0502020202020204" pitchFamily="34" charset="0"/>
                <a:ea typeface="+mn-ea"/>
                <a:cs typeface="SamsungOne-400"/>
              </a:rPr>
              <a:t>confidential</a:t>
            </a:r>
          </a:p>
        </p:txBody>
      </p:sp>
      <p:sp>
        <p:nvSpPr>
          <p:cNvPr id="4" name="Freeform 1">
            <a:extLst>
              <a:ext uri="{FF2B5EF4-FFF2-40B4-BE49-F238E27FC236}">
                <a16:creationId xmlns:a16="http://schemas.microsoft.com/office/drawing/2014/main" id="{89AF45A1-32FC-5641-A3F9-AF202566E9FC}"/>
              </a:ext>
            </a:extLst>
          </p:cNvPr>
          <p:cNvSpPr>
            <a:spLocks noChangeAspect="1" noChangeArrowheads="1"/>
          </p:cNvSpPr>
          <p:nvPr userDrawn="1"/>
        </p:nvSpPr>
        <p:spPr bwMode="auto">
          <a:xfrm>
            <a:off x="10880726" y="6462428"/>
            <a:ext cx="968375" cy="148299"/>
          </a:xfrm>
          <a:custGeom>
            <a:avLst/>
            <a:gdLst>
              <a:gd name="T0" fmla="*/ 581 w 15377"/>
              <a:gd name="T1" fmla="*/ 522 h 2356"/>
              <a:gd name="T2" fmla="*/ 985 w 15377"/>
              <a:gd name="T3" fmla="*/ 576 h 2356"/>
              <a:gd name="T4" fmla="*/ 1532 w 15377"/>
              <a:gd name="T5" fmla="*/ 711 h 2356"/>
              <a:gd name="T6" fmla="*/ 790 w 15377"/>
              <a:gd name="T7" fmla="*/ 3 h 2356"/>
              <a:gd name="T8" fmla="*/ 31 w 15377"/>
              <a:gd name="T9" fmla="*/ 784 h 2356"/>
              <a:gd name="T10" fmla="*/ 1027 w 15377"/>
              <a:gd name="T11" fmla="*/ 1811 h 2356"/>
              <a:gd name="T12" fmla="*/ 593 w 15377"/>
              <a:gd name="T13" fmla="*/ 1760 h 2356"/>
              <a:gd name="T14" fmla="*/ 0 w 15377"/>
              <a:gd name="T15" fmla="*/ 1548 h 2356"/>
              <a:gd name="T16" fmla="*/ 799 w 15377"/>
              <a:gd name="T17" fmla="*/ 2355 h 2356"/>
              <a:gd name="T18" fmla="*/ 1572 w 15377"/>
              <a:gd name="T19" fmla="*/ 1494 h 2356"/>
              <a:gd name="T20" fmla="*/ 7731 w 15377"/>
              <a:gd name="T21" fmla="*/ 643 h 2356"/>
              <a:gd name="T22" fmla="*/ 7929 w 15377"/>
              <a:gd name="T23" fmla="*/ 384 h 2356"/>
              <a:gd name="T24" fmla="*/ 8129 w 15377"/>
              <a:gd name="T25" fmla="*/ 717 h 2356"/>
              <a:gd name="T26" fmla="*/ 8671 w 15377"/>
              <a:gd name="T27" fmla="*/ 564 h 2356"/>
              <a:gd name="T28" fmla="*/ 7179 w 15377"/>
              <a:gd name="T29" fmla="*/ 499 h 2356"/>
              <a:gd name="T30" fmla="*/ 8163 w 15377"/>
              <a:gd name="T31" fmla="*/ 1644 h 2356"/>
              <a:gd name="T32" fmla="*/ 7954 w 15377"/>
              <a:gd name="T33" fmla="*/ 1952 h 2356"/>
              <a:gd name="T34" fmla="*/ 7734 w 15377"/>
              <a:gd name="T35" fmla="*/ 1542 h 2356"/>
              <a:gd name="T36" fmla="*/ 7151 w 15377"/>
              <a:gd name="T37" fmla="*/ 1709 h 2356"/>
              <a:gd name="T38" fmla="*/ 8708 w 15377"/>
              <a:gd name="T39" fmla="*/ 1844 h 2356"/>
              <a:gd name="T40" fmla="*/ 7731 w 15377"/>
              <a:gd name="T41" fmla="*/ 643 h 2356"/>
              <a:gd name="T42" fmla="*/ 12204 w 15377"/>
              <a:gd name="T43" fmla="*/ 70 h 2356"/>
              <a:gd name="T44" fmla="*/ 11388 w 15377"/>
              <a:gd name="T45" fmla="*/ 2245 h 2356"/>
              <a:gd name="T46" fmla="*/ 11896 w 15377"/>
              <a:gd name="T47" fmla="*/ 420 h 2356"/>
              <a:gd name="T48" fmla="*/ 13234 w 15377"/>
              <a:gd name="T49" fmla="*/ 2245 h 2356"/>
              <a:gd name="T50" fmla="*/ 12692 w 15377"/>
              <a:gd name="T51" fmla="*/ 70 h 2356"/>
              <a:gd name="T52" fmla="*/ 1947 w 15377"/>
              <a:gd name="T53" fmla="*/ 2268 h 2356"/>
              <a:gd name="T54" fmla="*/ 2847 w 15377"/>
              <a:gd name="T55" fmla="*/ 234 h 2356"/>
              <a:gd name="T56" fmla="*/ 3736 w 15377"/>
              <a:gd name="T57" fmla="*/ 2268 h 2356"/>
              <a:gd name="T58" fmla="*/ 2353 w 15377"/>
              <a:gd name="T59" fmla="*/ 70 h 2356"/>
              <a:gd name="T60" fmla="*/ 5396 w 15377"/>
              <a:gd name="T61" fmla="*/ 1788 h 2356"/>
              <a:gd name="T62" fmla="*/ 4222 w 15377"/>
              <a:gd name="T63" fmla="*/ 70 h 2356"/>
              <a:gd name="T64" fmla="*/ 4724 w 15377"/>
              <a:gd name="T65" fmla="*/ 2268 h 2356"/>
              <a:gd name="T66" fmla="*/ 5116 w 15377"/>
              <a:gd name="T67" fmla="*/ 2268 h 2356"/>
              <a:gd name="T68" fmla="*/ 6053 w 15377"/>
              <a:gd name="T69" fmla="*/ 234 h 2356"/>
              <a:gd name="T70" fmla="*/ 6617 w 15377"/>
              <a:gd name="T71" fmla="*/ 2268 h 2356"/>
              <a:gd name="T72" fmla="*/ 5672 w 15377"/>
              <a:gd name="T73" fmla="*/ 70 h 2356"/>
              <a:gd name="T74" fmla="*/ 10779 w 15377"/>
              <a:gd name="T75" fmla="*/ 70 h 2356"/>
              <a:gd name="T76" fmla="*/ 10223 w 15377"/>
              <a:gd name="T77" fmla="*/ 1695 h 2356"/>
              <a:gd name="T78" fmla="*/ 10006 w 15377"/>
              <a:gd name="T79" fmla="*/ 1940 h 2356"/>
              <a:gd name="T80" fmla="*/ 9791 w 15377"/>
              <a:gd name="T81" fmla="*/ 1695 h 2356"/>
              <a:gd name="T82" fmla="*/ 9235 w 15377"/>
              <a:gd name="T83" fmla="*/ 70 h 2356"/>
              <a:gd name="T84" fmla="*/ 9241 w 15377"/>
              <a:gd name="T85" fmla="*/ 1788 h 2356"/>
              <a:gd name="T86" fmla="*/ 10773 w 15377"/>
              <a:gd name="T87" fmla="*/ 1788 h 2356"/>
              <a:gd name="T88" fmla="*/ 10779 w 15377"/>
              <a:gd name="T89" fmla="*/ 70 h 2356"/>
              <a:gd name="T90" fmla="*/ 14594 w 15377"/>
              <a:gd name="T91" fmla="*/ 1356 h 2356"/>
              <a:gd name="T92" fmla="*/ 14820 w 15377"/>
              <a:gd name="T93" fmla="*/ 1672 h 2356"/>
              <a:gd name="T94" fmla="*/ 14589 w 15377"/>
              <a:gd name="T95" fmla="*/ 1918 h 2356"/>
              <a:gd name="T96" fmla="*/ 14360 w 15377"/>
              <a:gd name="T97" fmla="*/ 1672 h 2356"/>
              <a:gd name="T98" fmla="*/ 14371 w 15377"/>
              <a:gd name="T99" fmla="*/ 564 h 2356"/>
              <a:gd name="T100" fmla="*/ 14809 w 15377"/>
              <a:gd name="T101" fmla="*/ 564 h 2356"/>
              <a:gd name="T102" fmla="*/ 14814 w 15377"/>
              <a:gd name="T103" fmla="*/ 770 h 2356"/>
              <a:gd name="T104" fmla="*/ 15367 w 15377"/>
              <a:gd name="T105" fmla="*/ 697 h 2356"/>
              <a:gd name="T106" fmla="*/ 14594 w 15377"/>
              <a:gd name="T107" fmla="*/ 8 h 2356"/>
              <a:gd name="T108" fmla="*/ 13813 w 15377"/>
              <a:gd name="T109" fmla="*/ 697 h 2356"/>
              <a:gd name="T110" fmla="*/ 13821 w 15377"/>
              <a:gd name="T111" fmla="*/ 1763 h 2356"/>
              <a:gd name="T112" fmla="*/ 15367 w 15377"/>
              <a:gd name="T113" fmla="*/ 1763 h 2356"/>
              <a:gd name="T114" fmla="*/ 15376 w 15377"/>
              <a:gd name="T115" fmla="*/ 1035 h 2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377" h="2356">
                <a:moveTo>
                  <a:pt x="584" y="638"/>
                </a:moveTo>
                <a:cubicBezTo>
                  <a:pt x="573" y="592"/>
                  <a:pt x="576" y="547"/>
                  <a:pt x="581" y="522"/>
                </a:cubicBezTo>
                <a:cubicBezTo>
                  <a:pt x="595" y="451"/>
                  <a:pt x="643" y="375"/>
                  <a:pt x="782" y="375"/>
                </a:cubicBezTo>
                <a:cubicBezTo>
                  <a:pt x="911" y="375"/>
                  <a:pt x="985" y="454"/>
                  <a:pt x="985" y="576"/>
                </a:cubicBezTo>
                <a:lnTo>
                  <a:pt x="985" y="711"/>
                </a:lnTo>
                <a:lnTo>
                  <a:pt x="1532" y="711"/>
                </a:lnTo>
                <a:lnTo>
                  <a:pt x="1532" y="556"/>
                </a:lnTo>
                <a:cubicBezTo>
                  <a:pt x="1532" y="79"/>
                  <a:pt x="1100" y="3"/>
                  <a:pt x="790" y="3"/>
                </a:cubicBezTo>
                <a:cubicBezTo>
                  <a:pt x="403" y="0"/>
                  <a:pt x="85" y="130"/>
                  <a:pt x="25" y="488"/>
                </a:cubicBezTo>
                <a:cubicBezTo>
                  <a:pt x="8" y="587"/>
                  <a:pt x="6" y="674"/>
                  <a:pt x="31" y="784"/>
                </a:cubicBezTo>
                <a:cubicBezTo>
                  <a:pt x="127" y="1232"/>
                  <a:pt x="909" y="1362"/>
                  <a:pt x="1021" y="1647"/>
                </a:cubicBezTo>
                <a:cubicBezTo>
                  <a:pt x="1044" y="1700"/>
                  <a:pt x="1036" y="1768"/>
                  <a:pt x="1027" y="1811"/>
                </a:cubicBezTo>
                <a:cubicBezTo>
                  <a:pt x="1010" y="1884"/>
                  <a:pt x="959" y="1960"/>
                  <a:pt x="813" y="1960"/>
                </a:cubicBezTo>
                <a:cubicBezTo>
                  <a:pt x="674" y="1960"/>
                  <a:pt x="593" y="1881"/>
                  <a:pt x="593" y="1760"/>
                </a:cubicBezTo>
                <a:lnTo>
                  <a:pt x="593" y="1548"/>
                </a:lnTo>
                <a:lnTo>
                  <a:pt x="0" y="1548"/>
                </a:lnTo>
                <a:lnTo>
                  <a:pt x="0" y="1717"/>
                </a:lnTo>
                <a:cubicBezTo>
                  <a:pt x="0" y="2208"/>
                  <a:pt x="386" y="2355"/>
                  <a:pt x="799" y="2355"/>
                </a:cubicBezTo>
                <a:cubicBezTo>
                  <a:pt x="1196" y="2355"/>
                  <a:pt x="1521" y="2220"/>
                  <a:pt x="1575" y="1853"/>
                </a:cubicBezTo>
                <a:cubicBezTo>
                  <a:pt x="1600" y="1664"/>
                  <a:pt x="1580" y="1540"/>
                  <a:pt x="1572" y="1494"/>
                </a:cubicBezTo>
                <a:cubicBezTo>
                  <a:pt x="1481" y="1030"/>
                  <a:pt x="646" y="894"/>
                  <a:pt x="584" y="638"/>
                </a:cubicBezTo>
                <a:close/>
                <a:moveTo>
                  <a:pt x="7731" y="643"/>
                </a:moveTo>
                <a:cubicBezTo>
                  <a:pt x="7723" y="601"/>
                  <a:pt x="7726" y="553"/>
                  <a:pt x="7728" y="530"/>
                </a:cubicBezTo>
                <a:cubicBezTo>
                  <a:pt x="7745" y="460"/>
                  <a:pt x="7790" y="384"/>
                  <a:pt x="7929" y="384"/>
                </a:cubicBezTo>
                <a:cubicBezTo>
                  <a:pt x="8056" y="384"/>
                  <a:pt x="8129" y="463"/>
                  <a:pt x="8129" y="581"/>
                </a:cubicBezTo>
                <a:lnTo>
                  <a:pt x="8129" y="717"/>
                </a:lnTo>
                <a:lnTo>
                  <a:pt x="8671" y="717"/>
                </a:lnTo>
                <a:lnTo>
                  <a:pt x="8671" y="564"/>
                </a:lnTo>
                <a:cubicBezTo>
                  <a:pt x="8671" y="90"/>
                  <a:pt x="8248" y="17"/>
                  <a:pt x="7940" y="17"/>
                </a:cubicBezTo>
                <a:cubicBezTo>
                  <a:pt x="7554" y="17"/>
                  <a:pt x="7238" y="144"/>
                  <a:pt x="7179" y="499"/>
                </a:cubicBezTo>
                <a:cubicBezTo>
                  <a:pt x="7165" y="595"/>
                  <a:pt x="7159" y="683"/>
                  <a:pt x="7185" y="793"/>
                </a:cubicBezTo>
                <a:cubicBezTo>
                  <a:pt x="7278" y="1232"/>
                  <a:pt x="8050" y="1362"/>
                  <a:pt x="8163" y="1644"/>
                </a:cubicBezTo>
                <a:cubicBezTo>
                  <a:pt x="8183" y="1698"/>
                  <a:pt x="8177" y="1765"/>
                  <a:pt x="8166" y="1805"/>
                </a:cubicBezTo>
                <a:cubicBezTo>
                  <a:pt x="8149" y="1878"/>
                  <a:pt x="8101" y="1952"/>
                  <a:pt x="7954" y="1952"/>
                </a:cubicBezTo>
                <a:cubicBezTo>
                  <a:pt x="7819" y="1952"/>
                  <a:pt x="7734" y="1873"/>
                  <a:pt x="7734" y="1754"/>
                </a:cubicBezTo>
                <a:lnTo>
                  <a:pt x="7734" y="1542"/>
                </a:lnTo>
                <a:lnTo>
                  <a:pt x="7151" y="1542"/>
                </a:lnTo>
                <a:lnTo>
                  <a:pt x="7151" y="1709"/>
                </a:lnTo>
                <a:cubicBezTo>
                  <a:pt x="7151" y="2194"/>
                  <a:pt x="7532" y="2341"/>
                  <a:pt x="7940" y="2341"/>
                </a:cubicBezTo>
                <a:cubicBezTo>
                  <a:pt x="8332" y="2341"/>
                  <a:pt x="8657" y="2206"/>
                  <a:pt x="8708" y="1844"/>
                </a:cubicBezTo>
                <a:cubicBezTo>
                  <a:pt x="8733" y="1655"/>
                  <a:pt x="8713" y="1534"/>
                  <a:pt x="8705" y="1489"/>
                </a:cubicBezTo>
                <a:cubicBezTo>
                  <a:pt x="8617" y="1033"/>
                  <a:pt x="7793" y="897"/>
                  <a:pt x="7731" y="643"/>
                </a:cubicBezTo>
                <a:close/>
                <a:moveTo>
                  <a:pt x="12720" y="1839"/>
                </a:moveTo>
                <a:lnTo>
                  <a:pt x="12204" y="70"/>
                </a:lnTo>
                <a:lnTo>
                  <a:pt x="11388" y="70"/>
                </a:lnTo>
                <a:lnTo>
                  <a:pt x="11388" y="2245"/>
                </a:lnTo>
                <a:lnTo>
                  <a:pt x="11927" y="2245"/>
                </a:lnTo>
                <a:lnTo>
                  <a:pt x="11896" y="420"/>
                </a:lnTo>
                <a:lnTo>
                  <a:pt x="12452" y="2245"/>
                </a:lnTo>
                <a:lnTo>
                  <a:pt x="13234" y="2245"/>
                </a:lnTo>
                <a:lnTo>
                  <a:pt x="13234" y="70"/>
                </a:lnTo>
                <a:lnTo>
                  <a:pt x="12692" y="70"/>
                </a:lnTo>
                <a:lnTo>
                  <a:pt x="12720" y="1839"/>
                </a:lnTo>
                <a:close/>
                <a:moveTo>
                  <a:pt x="1947" y="2268"/>
                </a:moveTo>
                <a:lnTo>
                  <a:pt x="2540" y="2268"/>
                </a:lnTo>
                <a:lnTo>
                  <a:pt x="2847" y="234"/>
                </a:lnTo>
                <a:lnTo>
                  <a:pt x="3146" y="2268"/>
                </a:lnTo>
                <a:lnTo>
                  <a:pt x="3736" y="2268"/>
                </a:lnTo>
                <a:lnTo>
                  <a:pt x="3330" y="70"/>
                </a:lnTo>
                <a:lnTo>
                  <a:pt x="2353" y="70"/>
                </a:lnTo>
                <a:lnTo>
                  <a:pt x="1947" y="2268"/>
                </a:lnTo>
                <a:close/>
                <a:moveTo>
                  <a:pt x="5396" y="1788"/>
                </a:moveTo>
                <a:lnTo>
                  <a:pt x="5119" y="70"/>
                </a:lnTo>
                <a:lnTo>
                  <a:pt x="4222" y="70"/>
                </a:lnTo>
                <a:lnTo>
                  <a:pt x="4174" y="2268"/>
                </a:lnTo>
                <a:lnTo>
                  <a:pt x="4724" y="2268"/>
                </a:lnTo>
                <a:lnTo>
                  <a:pt x="4738" y="234"/>
                </a:lnTo>
                <a:lnTo>
                  <a:pt x="5116" y="2268"/>
                </a:lnTo>
                <a:lnTo>
                  <a:pt x="5672" y="2268"/>
                </a:lnTo>
                <a:lnTo>
                  <a:pt x="6053" y="234"/>
                </a:lnTo>
                <a:lnTo>
                  <a:pt x="6067" y="2268"/>
                </a:lnTo>
                <a:lnTo>
                  <a:pt x="6617" y="2268"/>
                </a:lnTo>
                <a:lnTo>
                  <a:pt x="6569" y="70"/>
                </a:lnTo>
                <a:lnTo>
                  <a:pt x="5672" y="70"/>
                </a:lnTo>
                <a:lnTo>
                  <a:pt x="5396" y="1788"/>
                </a:lnTo>
                <a:close/>
                <a:moveTo>
                  <a:pt x="10779" y="70"/>
                </a:moveTo>
                <a:lnTo>
                  <a:pt x="10223" y="70"/>
                </a:lnTo>
                <a:lnTo>
                  <a:pt x="10223" y="1695"/>
                </a:lnTo>
                <a:cubicBezTo>
                  <a:pt x="10223" y="1723"/>
                  <a:pt x="10223" y="1754"/>
                  <a:pt x="10217" y="1779"/>
                </a:cubicBezTo>
                <a:cubicBezTo>
                  <a:pt x="10206" y="1833"/>
                  <a:pt x="10161" y="1940"/>
                  <a:pt x="10006" y="1940"/>
                </a:cubicBezTo>
                <a:cubicBezTo>
                  <a:pt x="9853" y="1940"/>
                  <a:pt x="9808" y="1836"/>
                  <a:pt x="9797" y="1779"/>
                </a:cubicBezTo>
                <a:cubicBezTo>
                  <a:pt x="9791" y="1757"/>
                  <a:pt x="9791" y="1723"/>
                  <a:pt x="9791" y="1695"/>
                </a:cubicBezTo>
                <a:lnTo>
                  <a:pt x="9791" y="70"/>
                </a:lnTo>
                <a:lnTo>
                  <a:pt x="9235" y="70"/>
                </a:lnTo>
                <a:lnTo>
                  <a:pt x="9235" y="1644"/>
                </a:lnTo>
                <a:cubicBezTo>
                  <a:pt x="9235" y="1684"/>
                  <a:pt x="9238" y="1768"/>
                  <a:pt x="9241" y="1788"/>
                </a:cubicBezTo>
                <a:cubicBezTo>
                  <a:pt x="9280" y="2197"/>
                  <a:pt x="9603" y="2333"/>
                  <a:pt x="10006" y="2333"/>
                </a:cubicBezTo>
                <a:cubicBezTo>
                  <a:pt x="10410" y="2333"/>
                  <a:pt x="10734" y="2200"/>
                  <a:pt x="10773" y="1788"/>
                </a:cubicBezTo>
                <a:cubicBezTo>
                  <a:pt x="10776" y="1765"/>
                  <a:pt x="10782" y="1684"/>
                  <a:pt x="10779" y="1644"/>
                </a:cubicBezTo>
                <a:lnTo>
                  <a:pt x="10779" y="70"/>
                </a:lnTo>
                <a:close/>
                <a:moveTo>
                  <a:pt x="14594" y="1035"/>
                </a:moveTo>
                <a:lnTo>
                  <a:pt x="14594" y="1356"/>
                </a:lnTo>
                <a:lnTo>
                  <a:pt x="14820" y="1356"/>
                </a:lnTo>
                <a:lnTo>
                  <a:pt x="14820" y="1672"/>
                </a:lnTo>
                <a:cubicBezTo>
                  <a:pt x="14820" y="1700"/>
                  <a:pt x="14820" y="1732"/>
                  <a:pt x="14814" y="1757"/>
                </a:cubicBezTo>
                <a:cubicBezTo>
                  <a:pt x="14806" y="1816"/>
                  <a:pt x="14749" y="1918"/>
                  <a:pt x="14589" y="1918"/>
                </a:cubicBezTo>
                <a:cubicBezTo>
                  <a:pt x="14431" y="1918"/>
                  <a:pt x="14374" y="1816"/>
                  <a:pt x="14366" y="1757"/>
                </a:cubicBezTo>
                <a:cubicBezTo>
                  <a:pt x="14363" y="1732"/>
                  <a:pt x="14360" y="1700"/>
                  <a:pt x="14360" y="1672"/>
                </a:cubicBezTo>
                <a:lnTo>
                  <a:pt x="14360" y="669"/>
                </a:lnTo>
                <a:cubicBezTo>
                  <a:pt x="14360" y="632"/>
                  <a:pt x="14363" y="595"/>
                  <a:pt x="14371" y="564"/>
                </a:cubicBezTo>
                <a:cubicBezTo>
                  <a:pt x="14383" y="511"/>
                  <a:pt x="14431" y="406"/>
                  <a:pt x="14589" y="406"/>
                </a:cubicBezTo>
                <a:cubicBezTo>
                  <a:pt x="14758" y="406"/>
                  <a:pt x="14797" y="516"/>
                  <a:pt x="14809" y="564"/>
                </a:cubicBezTo>
                <a:cubicBezTo>
                  <a:pt x="14814" y="595"/>
                  <a:pt x="14814" y="649"/>
                  <a:pt x="14814" y="649"/>
                </a:cubicBezTo>
                <a:lnTo>
                  <a:pt x="14814" y="770"/>
                </a:lnTo>
                <a:lnTo>
                  <a:pt x="15367" y="770"/>
                </a:lnTo>
                <a:lnTo>
                  <a:pt x="15367" y="697"/>
                </a:lnTo>
                <a:cubicBezTo>
                  <a:pt x="15367" y="697"/>
                  <a:pt x="15370" y="621"/>
                  <a:pt x="15365" y="550"/>
                </a:cubicBezTo>
                <a:cubicBezTo>
                  <a:pt x="15322" y="138"/>
                  <a:pt x="14984" y="8"/>
                  <a:pt x="14594" y="8"/>
                </a:cubicBezTo>
                <a:cubicBezTo>
                  <a:pt x="14205" y="8"/>
                  <a:pt x="13872" y="141"/>
                  <a:pt x="13824" y="550"/>
                </a:cubicBezTo>
                <a:cubicBezTo>
                  <a:pt x="13818" y="587"/>
                  <a:pt x="13813" y="655"/>
                  <a:pt x="13813" y="697"/>
                </a:cubicBezTo>
                <a:lnTo>
                  <a:pt x="13813" y="1619"/>
                </a:lnTo>
                <a:cubicBezTo>
                  <a:pt x="13813" y="1658"/>
                  <a:pt x="13813" y="1689"/>
                  <a:pt x="13821" y="1763"/>
                </a:cubicBezTo>
                <a:cubicBezTo>
                  <a:pt x="13858" y="2163"/>
                  <a:pt x="14205" y="2304"/>
                  <a:pt x="14594" y="2304"/>
                </a:cubicBezTo>
                <a:cubicBezTo>
                  <a:pt x="14987" y="2304"/>
                  <a:pt x="15331" y="2163"/>
                  <a:pt x="15367" y="1763"/>
                </a:cubicBezTo>
                <a:cubicBezTo>
                  <a:pt x="15373" y="1689"/>
                  <a:pt x="15376" y="1658"/>
                  <a:pt x="15376" y="1619"/>
                </a:cubicBezTo>
                <a:lnTo>
                  <a:pt x="15376" y="1035"/>
                </a:lnTo>
                <a:lnTo>
                  <a:pt x="14594" y="1035"/>
                </a:lnTo>
                <a:close/>
              </a:path>
            </a:pathLst>
          </a:custGeom>
          <a:solidFill>
            <a:schemeClr val="bg1"/>
          </a:solidFill>
          <a:ln>
            <a:noFill/>
          </a:ln>
          <a:effectLst/>
        </p:spPr>
        <p:txBody>
          <a:bodyPr wrap="none" anchor="ctr"/>
          <a:lstStyle/>
          <a:p>
            <a:pPr marL="0" marR="0" lvl="0" indent="0" algn="l" defTabSz="554375" rtl="0" eaLnBrk="1" fontAlgn="auto" latinLnBrk="0" hangingPunct="1">
              <a:lnSpc>
                <a:spcPct val="100000"/>
              </a:lnSpc>
              <a:spcBef>
                <a:spcPts val="0"/>
              </a:spcBef>
              <a:spcAft>
                <a:spcPts val="0"/>
              </a:spcAft>
              <a:buClrTx/>
              <a:buSzTx/>
              <a:buFontTx/>
              <a:buNone/>
              <a:tabLst/>
              <a:defRPr/>
            </a:pPr>
            <a:endParaRPr kumimoji="0" lang="en-US" altLang="ja-JP" sz="1092"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sp>
        <p:nvSpPr>
          <p:cNvPr id="5" name="Rectangle 1">
            <a:extLst>
              <a:ext uri="{FF2B5EF4-FFF2-40B4-BE49-F238E27FC236}">
                <a16:creationId xmlns:a16="http://schemas.microsoft.com/office/drawing/2014/main" id="{C4EFAB90-FC42-DE44-BCED-2AD0BABCF3F7}"/>
              </a:ext>
            </a:extLst>
          </p:cNvPr>
          <p:cNvSpPr/>
          <p:nvPr userDrawn="1"/>
        </p:nvSpPr>
        <p:spPr>
          <a:xfrm>
            <a:off x="270064" y="6449348"/>
            <a:ext cx="309700" cy="215444"/>
          </a:xfrm>
          <a:prstGeom prst="rect">
            <a:avLst/>
          </a:prstGeom>
        </p:spPr>
        <p:txBody>
          <a:bodyPr wrap="none">
            <a:spAutoFit/>
          </a:bodyPr>
          <a:lstStyle/>
          <a:p>
            <a:pPr marL="0" marR="0" lvl="0" indent="0" algn="l" defTabSz="554375" rtl="0" eaLnBrk="1" fontAlgn="auto" latinLnBrk="0" hangingPunct="1">
              <a:lnSpc>
                <a:spcPct val="100000"/>
              </a:lnSpc>
              <a:spcBef>
                <a:spcPts val="0"/>
              </a:spcBef>
              <a:spcAft>
                <a:spcPts val="0"/>
              </a:spcAft>
              <a:buClrTx/>
              <a:buSzTx/>
              <a:buFontTx/>
              <a:buNone/>
              <a:tabLst/>
              <a:defRPr/>
            </a:pPr>
            <a:fld id="{7BCC8D0D-EAEC-449D-9161-023DFF90F2E2}" type="slidenum">
              <a:rPr kumimoji="0" lang="en-US" sz="800" b="0" i="0" u="none" strike="noStrike" kern="1200" cap="none" spc="0" normalizeH="0" baseline="0" noProof="0" smtClean="0">
                <a:ln>
                  <a:noFill/>
                </a:ln>
                <a:solidFill>
                  <a:srgbClr val="FFFFFF"/>
                </a:solidFill>
                <a:effectLst/>
                <a:uLnTx/>
                <a:uFillTx/>
                <a:latin typeface="Century Gothic" panose="020B0502020202020204" pitchFamily="34" charset="0"/>
                <a:ea typeface="SamsungOne-400" panose="020B0503030303020204" pitchFamily="34" charset="0"/>
                <a:cs typeface="Samsung Sharp Sans Bold" pitchFamily="2" charset="0"/>
              </a:rPr>
              <a:pPr marL="0" marR="0" lvl="0" indent="0" algn="l" defTabSz="554375" rtl="0" eaLnBrk="1" fontAlgn="auto" latinLnBrk="0" hangingPunct="1">
                <a:lnSpc>
                  <a:spcPct val="100000"/>
                </a:lnSpc>
                <a:spcBef>
                  <a:spcPts val="0"/>
                </a:spcBef>
                <a:spcAft>
                  <a:spcPts val="0"/>
                </a:spcAft>
                <a:buClrTx/>
                <a:buSzTx/>
                <a:buFontTx/>
                <a:buNone/>
                <a:tabLst/>
                <a:defRPr/>
              </a:pPr>
              <a:t>‹#›</a:t>
            </a:fld>
            <a:endParaRPr kumimoji="0" lang="en-US" sz="800" b="1"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sp>
        <p:nvSpPr>
          <p:cNvPr id="6" name="Holder 3">
            <a:extLst>
              <a:ext uri="{FF2B5EF4-FFF2-40B4-BE49-F238E27FC236}">
                <a16:creationId xmlns:a16="http://schemas.microsoft.com/office/drawing/2014/main" id="{1EE3246A-B986-3849-9A8A-548AF614C4A3}"/>
              </a:ext>
            </a:extLst>
          </p:cNvPr>
          <p:cNvSpPr>
            <a:spLocks noGrp="1"/>
          </p:cNvSpPr>
          <p:nvPr>
            <p:ph type="body" idx="1" hasCustomPrompt="1"/>
          </p:nvPr>
        </p:nvSpPr>
        <p:spPr>
          <a:xfrm>
            <a:off x="344490" y="2046759"/>
            <a:ext cx="6303447" cy="2782161"/>
          </a:xfrm>
          <a:prstGeom prst="rect">
            <a:avLst/>
          </a:prstGeom>
        </p:spPr>
        <p:txBody>
          <a:bodyPr lIns="0"/>
          <a:lstStyle>
            <a:lvl1pPr marL="0">
              <a:lnSpc>
                <a:spcPct val="100000"/>
              </a:lnSpc>
              <a:spcBef>
                <a:spcPts val="0"/>
              </a:spcBef>
              <a:spcAft>
                <a:spcPts val="0"/>
              </a:spcAft>
              <a:defRPr kumimoji="1" sz="8800" b="1" i="0" dirty="0">
                <a:solidFill>
                  <a:schemeClr val="bg1"/>
                </a:solidFill>
                <a:latin typeface="Century Gothic" panose="020B0502020202020204" pitchFamily="34" charset="0"/>
              </a:defRPr>
            </a:lvl1pPr>
          </a:lstStyle>
          <a:p>
            <a:pPr lvl="0"/>
            <a:r>
              <a:rPr lang="en-US" noProof="0"/>
              <a:t>Insert a big note</a:t>
            </a:r>
          </a:p>
        </p:txBody>
      </p:sp>
    </p:spTree>
    <p:extLst>
      <p:ext uri="{BB962C8B-B14F-4D97-AF65-F5344CB8AC3E}">
        <p14:creationId xmlns:p14="http://schemas.microsoft.com/office/powerpoint/2010/main" val="566106504"/>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Blank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5350406"/>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3" name="Zástupný symbol pro text 3"/>
          <p:cNvSpPr>
            <a:spLocks noGrp="1"/>
          </p:cNvSpPr>
          <p:nvPr>
            <p:ph type="body" sz="quarter" idx="11" hasCustomPrompt="1"/>
          </p:nvPr>
        </p:nvSpPr>
        <p:spPr>
          <a:xfrm>
            <a:off x="342900" y="265472"/>
            <a:ext cx="9528888" cy="623528"/>
          </a:xfrm>
          <a:prstGeom prst="rect">
            <a:avLst/>
          </a:prstGeom>
        </p:spPr>
        <p:txBody>
          <a:bodyPr lIns="0" tIns="0" rIns="0" bIns="0"/>
          <a:lstStyle>
            <a:lvl1pPr>
              <a:lnSpc>
                <a:spcPct val="100000"/>
              </a:lnSpc>
              <a:defRPr sz="2797" b="1" i="0">
                <a:latin typeface="+mn-lt"/>
                <a:ea typeface="Samsung Sharp Sans Bold" charset="0"/>
                <a:cs typeface="Samsung Sharp Sans Bold" charset="0"/>
              </a:defRPr>
            </a:lvl1pPr>
          </a:lstStyle>
          <a:p>
            <a:pPr lvl="0"/>
            <a:r>
              <a:rPr lang="en-US" noProof="0" dirty="0"/>
              <a:t>Headline goes here</a:t>
            </a:r>
          </a:p>
        </p:txBody>
      </p:sp>
      <p:pic>
        <p:nvPicPr>
          <p:cNvPr id="4"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4" y="140986"/>
            <a:ext cx="1055787" cy="281087"/>
          </a:xfrm>
          <a:prstGeom prst="rect">
            <a:avLst/>
          </a:prstGeom>
        </p:spPr>
      </p:pic>
      <p:sp>
        <p:nvSpPr>
          <p:cNvPr id="6" name="Text Placeholder 5"/>
          <p:cNvSpPr>
            <a:spLocks noGrp="1"/>
          </p:cNvSpPr>
          <p:nvPr>
            <p:ph type="body" sz="quarter" idx="12"/>
          </p:nvPr>
        </p:nvSpPr>
        <p:spPr>
          <a:xfrm>
            <a:off x="342903" y="1092205"/>
            <a:ext cx="11036300" cy="5283200"/>
          </a:xfrm>
          <a:prstGeom prst="rect">
            <a:avLst/>
          </a:prstGeom>
        </p:spPr>
        <p:txBody>
          <a:bodyPr/>
          <a:lstStyle>
            <a:lvl1pPr marL="228589" indent="-228589">
              <a:spcBef>
                <a:spcPts val="1024"/>
              </a:spcBef>
              <a:buFont typeface="Arial" panose="020B0604020202020204" pitchFamily="34" charset="0"/>
              <a:buChar char="•"/>
              <a:defRPr sz="2400"/>
            </a:lvl1pPr>
            <a:lvl2pPr marL="505589" indent="-228589">
              <a:spcBef>
                <a:spcPts val="1024"/>
              </a:spcBef>
              <a:buFont typeface="Century Gothic" panose="020B0502020202020204" pitchFamily="34" charset="0"/>
              <a:buChar char="–"/>
              <a:defRPr sz="2133"/>
            </a:lvl2pPr>
            <a:lvl3pPr marL="782587" indent="-228589">
              <a:spcBef>
                <a:spcPts val="1024"/>
              </a:spcBef>
              <a:buFont typeface="Courier New" panose="02070309020205020404" pitchFamily="49" charset="0"/>
              <a:buChar char="o"/>
              <a:defRPr sz="1867"/>
            </a:lvl3pPr>
            <a:lvl4pPr marL="1059586" indent="-228589">
              <a:spcBef>
                <a:spcPts val="1024"/>
              </a:spcBef>
              <a:buFont typeface="Arial" panose="020B0604020202020204" pitchFamily="34" charset="0"/>
              <a:buChar char="•"/>
              <a:defRPr sz="1600"/>
            </a:lvl4pPr>
            <a:lvl5pPr marL="1336583" indent="-228589">
              <a:spcBef>
                <a:spcPts val="1024"/>
              </a:spcBef>
              <a:buFont typeface="Arial" panose="020B0604020202020204" pitchFamily="34" charset="0"/>
              <a:buChar char="•"/>
              <a:defRPr sz="1333"/>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941844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99636B2-5AD8-480C-8AD2-D93F82E64743}" type="datetime1">
              <a:rPr lang="en-US" smtClean="0"/>
              <a:t>7/31/2026</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8EBED098-752A-41AA-8E49-92F26D002647}" type="slidenum">
              <a:t>‹#›</a:t>
            </a:fld>
            <a:endParaRPr/>
          </a:p>
        </p:txBody>
      </p:sp>
      <p:sp>
        <p:nvSpPr>
          <p:cNvPr id="6" name="Title" descr="e6744c99-2777-4397-bc39-839d593a7232 Title"/>
          <p:cNvSpPr>
            <a:spLocks noGrp="1"/>
          </p:cNvSpPr>
          <p:nvPr>
            <p:ph type="title"/>
          </p:nvPr>
        </p:nvSpPr>
        <p:spPr>
          <a:xfrm>
            <a:off x="410483" y="163274"/>
            <a:ext cx="11370339" cy="816365"/>
          </a:xfrm>
          <a:prstGeom prst="rect">
            <a:avLst/>
          </a:prstGeom>
          <a:noFill/>
        </p:spPr>
        <p:txBody>
          <a:bodyPr lIns="0" tIns="15240" rIns="0" bIns="0" anchor="ctr">
            <a:noAutofit/>
          </a:bodyPr>
          <a:lstStyle>
            <a:lvl1pPr marL="0" indent="0" algn="ctr">
              <a:lnSpc>
                <a:spcPct val="114583"/>
              </a:lnSpc>
              <a:buNone/>
              <a:defRPr sz="2399" b="0" i="0" u="none" strike="noStrike" dirty="0">
                <a:solidFill>
                  <a:srgbClr val="000000"/>
                </a:solidFill>
                <a:latin typeface="Open Sans"/>
              </a:defRPr>
            </a:lvl1pPr>
          </a:lstStyle>
          <a:p>
            <a:pPr lvl="0"/>
            <a:r>
              <a:t>Click to edit Master title style</a:t>
            </a:r>
          </a:p>
        </p:txBody>
      </p:sp>
    </p:spTree>
    <p:extLst>
      <p:ext uri="{BB962C8B-B14F-4D97-AF65-F5344CB8AC3E}">
        <p14:creationId xmlns:p14="http://schemas.microsoft.com/office/powerpoint/2010/main" val="34122283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Simple slide 3">
    <p:spTree>
      <p:nvGrpSpPr>
        <p:cNvPr id="1" name=""/>
        <p:cNvGrpSpPr/>
        <p:nvPr/>
      </p:nvGrpSpPr>
      <p:grpSpPr>
        <a:xfrm>
          <a:off x="0" y="0"/>
          <a:ext cx="0" cy="0"/>
          <a:chOff x="0" y="0"/>
          <a:chExt cx="0" cy="0"/>
        </a:xfrm>
      </p:grpSpPr>
      <p:sp>
        <p:nvSpPr>
          <p:cNvPr id="4" name="Zástupný symbol pro text 3"/>
          <p:cNvSpPr>
            <a:spLocks noGrp="1"/>
          </p:cNvSpPr>
          <p:nvPr>
            <p:ph type="body" sz="quarter" idx="11" hasCustomPrompt="1"/>
          </p:nvPr>
        </p:nvSpPr>
        <p:spPr>
          <a:xfrm>
            <a:off x="361188" y="356913"/>
            <a:ext cx="9528888" cy="1194619"/>
          </a:xfrm>
          <a:prstGeom prst="rect">
            <a:avLst/>
          </a:prstGeom>
        </p:spPr>
        <p:txBody>
          <a:bodyPr lIns="0" tIns="0" rIns="0" bIns="0"/>
          <a:lstStyle>
            <a:lvl1pPr>
              <a:lnSpc>
                <a:spcPct val="100000"/>
              </a:lnSpc>
              <a:defRPr sz="3200" b="1" i="0">
                <a:latin typeface="Century Gothic" panose="020B0502020202020204" pitchFamily="34" charset="0"/>
                <a:ea typeface="Samsung Sharp Sans Bold" pitchFamily="2" charset="0"/>
                <a:cs typeface="Samsung Sharp Sans Bold" pitchFamily="2" charset="0"/>
              </a:defRPr>
            </a:lvl1pPr>
          </a:lstStyle>
          <a:p>
            <a:pPr lvl="0"/>
            <a:r>
              <a:rPr lang="en-US" noProof="0"/>
              <a:t>Headline goes here</a:t>
            </a:r>
          </a:p>
        </p:txBody>
      </p:sp>
      <p:sp>
        <p:nvSpPr>
          <p:cNvPr id="5" name="TextBox 4">
            <a:extLst>
              <a:ext uri="{FF2B5EF4-FFF2-40B4-BE49-F238E27FC236}">
                <a16:creationId xmlns:a16="http://schemas.microsoft.com/office/drawing/2014/main" id="{BF93A7BD-9FB7-214C-B12E-24467D43AF35}"/>
              </a:ext>
            </a:extLst>
          </p:cNvPr>
          <p:cNvSpPr txBox="1"/>
          <p:nvPr userDrawn="1"/>
        </p:nvSpPr>
        <p:spPr>
          <a:xfrm>
            <a:off x="4893516" y="6553726"/>
            <a:ext cx="3449053" cy="184484"/>
          </a:xfrm>
          <a:prstGeom prst="rect">
            <a:avLst/>
          </a:prstGeom>
          <a:noFill/>
        </p:spPr>
        <p:txBody>
          <a:bodyPr wrap="none" rtlCol="0" anchor="t" anchorCtr="0">
            <a:noAutofit/>
          </a:bodyPr>
          <a:lstStyle/>
          <a:p>
            <a:pPr algn="ctr"/>
            <a:r>
              <a:rPr lang="en-US" sz="800" i="1" dirty="0">
                <a:latin typeface="+mn-lt"/>
              </a:rPr>
              <a:t>Brand Pillars Tracking Study, June 2025</a:t>
            </a:r>
          </a:p>
        </p:txBody>
      </p:sp>
    </p:spTree>
    <p:extLst>
      <p:ext uri="{BB962C8B-B14F-4D97-AF65-F5344CB8AC3E}">
        <p14:creationId xmlns:p14="http://schemas.microsoft.com/office/powerpoint/2010/main" val="397197582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2_Simple Slide">
  <p:cSld name="3_Simple Slide">
    <p:spTree>
      <p:nvGrpSpPr>
        <p:cNvPr id="1" name="Shape 17"/>
        <p:cNvGrpSpPr/>
        <p:nvPr/>
      </p:nvGrpSpPr>
      <p:grpSpPr>
        <a:xfrm>
          <a:off x="0" y="0"/>
          <a:ext cx="0" cy="0"/>
          <a:chOff x="0" y="0"/>
          <a:chExt cx="0" cy="0"/>
        </a:xfrm>
      </p:grpSpPr>
      <p:sp>
        <p:nvSpPr>
          <p:cNvPr id="18" name="Google Shape;18;p8"/>
          <p:cNvSpPr txBox="1">
            <a:spLocks noGrp="1"/>
          </p:cNvSpPr>
          <p:nvPr>
            <p:ph type="body" idx="1"/>
          </p:nvPr>
        </p:nvSpPr>
        <p:spPr>
          <a:xfrm>
            <a:off x="342900" y="265473"/>
            <a:ext cx="9528888" cy="1194619"/>
          </a:xfrm>
          <a:prstGeom prst="rect">
            <a:avLst/>
          </a:prstGeom>
          <a:noFill/>
          <a:ln>
            <a:noFill/>
          </a:ln>
        </p:spPr>
        <p:txBody>
          <a:bodyPr spcFirstLastPara="1" wrap="square" lIns="0" tIns="0" rIns="0" bIns="0" anchor="t" anchorCtr="0">
            <a:noAutofit/>
          </a:bodyPr>
          <a:lstStyle>
            <a:lvl1pPr marL="457189" marR="0" lvl="0" indent="-228594" algn="l" rtl="0">
              <a:lnSpc>
                <a:spcPct val="100000"/>
              </a:lnSpc>
              <a:spcBef>
                <a:spcPts val="0"/>
              </a:spcBef>
              <a:spcAft>
                <a:spcPts val="0"/>
              </a:spcAft>
              <a:buSzPts val="1400"/>
              <a:buNone/>
              <a:defRPr sz="2799" b="1" i="0" u="none" strike="noStrike" cap="none">
                <a:latin typeface="Century Gothic"/>
                <a:ea typeface="Century Gothic"/>
                <a:cs typeface="Century Gothic"/>
                <a:sym typeface="Century Gothic"/>
              </a:defRPr>
            </a:lvl1pPr>
            <a:lvl2pPr marL="914377" marR="0" lvl="1" indent="-228594" algn="l" rtl="0">
              <a:spcBef>
                <a:spcPts val="0"/>
              </a:spcBef>
              <a:spcAft>
                <a:spcPts val="0"/>
              </a:spcAft>
              <a:buSzPts val="1400"/>
              <a:buNone/>
              <a:defRPr sz="1332" b="0" i="0" u="none" strike="noStrike" cap="none">
                <a:latin typeface="Century Gothic"/>
                <a:ea typeface="Century Gothic"/>
                <a:cs typeface="Century Gothic"/>
                <a:sym typeface="Century Gothic"/>
              </a:defRPr>
            </a:lvl2pPr>
            <a:lvl3pPr marL="1371566" marR="0" lvl="2" indent="-228594" algn="l" rtl="0">
              <a:spcBef>
                <a:spcPts val="0"/>
              </a:spcBef>
              <a:spcAft>
                <a:spcPts val="0"/>
              </a:spcAft>
              <a:buSzPts val="1400"/>
              <a:buNone/>
              <a:defRPr sz="1332" b="0" i="0" u="none" strike="noStrike" cap="none">
                <a:latin typeface="Century Gothic"/>
                <a:ea typeface="Century Gothic"/>
                <a:cs typeface="Century Gothic"/>
                <a:sym typeface="Century Gothic"/>
              </a:defRPr>
            </a:lvl3pPr>
            <a:lvl4pPr marL="1828754" marR="0" lvl="3" indent="-228594" algn="l" rtl="0">
              <a:spcBef>
                <a:spcPts val="0"/>
              </a:spcBef>
              <a:spcAft>
                <a:spcPts val="0"/>
              </a:spcAft>
              <a:buSzPts val="1400"/>
              <a:buNone/>
              <a:defRPr sz="1332" b="0" i="0" u="none" strike="noStrike" cap="none">
                <a:latin typeface="Century Gothic"/>
                <a:ea typeface="Century Gothic"/>
                <a:cs typeface="Century Gothic"/>
                <a:sym typeface="Century Gothic"/>
              </a:defRPr>
            </a:lvl4pPr>
            <a:lvl5pPr marL="2285943" marR="0" lvl="4" indent="-228594" algn="l" rtl="0">
              <a:spcBef>
                <a:spcPts val="0"/>
              </a:spcBef>
              <a:spcAft>
                <a:spcPts val="0"/>
              </a:spcAft>
              <a:buSzPts val="1400"/>
              <a:buNone/>
              <a:defRPr sz="1332" b="0" i="0" u="none" strike="noStrike" cap="none">
                <a:latin typeface="Century Gothic"/>
                <a:ea typeface="Century Gothic"/>
                <a:cs typeface="Century Gothic"/>
                <a:sym typeface="Century Gothic"/>
              </a:defRPr>
            </a:lvl5pPr>
            <a:lvl6pPr marL="2743131" marR="0" lvl="5" indent="-228594" algn="l" rtl="0">
              <a:spcBef>
                <a:spcPts val="0"/>
              </a:spcBef>
              <a:spcAft>
                <a:spcPts val="0"/>
              </a:spcAft>
              <a:buSzPts val="1400"/>
              <a:buNone/>
              <a:defRPr sz="1800" b="0" i="0" u="none" strike="noStrike" cap="none">
                <a:latin typeface="Century Gothic"/>
                <a:ea typeface="Century Gothic"/>
                <a:cs typeface="Century Gothic"/>
                <a:sym typeface="Century Gothic"/>
              </a:defRPr>
            </a:lvl6pPr>
            <a:lvl7pPr marL="3200320" marR="0" lvl="6" indent="-228594" algn="l" rtl="0">
              <a:spcBef>
                <a:spcPts val="0"/>
              </a:spcBef>
              <a:spcAft>
                <a:spcPts val="0"/>
              </a:spcAft>
              <a:buSzPts val="1400"/>
              <a:buNone/>
              <a:defRPr sz="1800" b="0" i="0" u="none" strike="noStrike" cap="none">
                <a:latin typeface="Century Gothic"/>
                <a:ea typeface="Century Gothic"/>
                <a:cs typeface="Century Gothic"/>
                <a:sym typeface="Century Gothic"/>
              </a:defRPr>
            </a:lvl7pPr>
            <a:lvl8pPr marL="3657509" marR="0" lvl="7" indent="-228594" algn="l" rtl="0">
              <a:spcBef>
                <a:spcPts val="0"/>
              </a:spcBef>
              <a:spcAft>
                <a:spcPts val="0"/>
              </a:spcAft>
              <a:buSzPts val="1400"/>
              <a:buNone/>
              <a:defRPr sz="1800" b="0" i="0" u="none" strike="noStrike" cap="none">
                <a:latin typeface="Century Gothic"/>
                <a:ea typeface="Century Gothic"/>
                <a:cs typeface="Century Gothic"/>
                <a:sym typeface="Century Gothic"/>
              </a:defRPr>
            </a:lvl8pPr>
            <a:lvl9pPr marL="4114697" marR="0" lvl="8" indent="-228594" algn="l" rtl="0">
              <a:spcBef>
                <a:spcPts val="0"/>
              </a:spcBef>
              <a:spcAft>
                <a:spcPts val="0"/>
              </a:spcAft>
              <a:buSzPts val="1400"/>
              <a:buNone/>
              <a:defRPr sz="1800" b="0" i="0" u="none" strike="noStrike" cap="none">
                <a:latin typeface="Century Gothic"/>
                <a:ea typeface="Century Gothic"/>
                <a:cs typeface="Century Gothic"/>
                <a:sym typeface="Century Gothic"/>
              </a:defRPr>
            </a:lvl9pPr>
          </a:lstStyle>
          <a:p>
            <a:endParaRPr/>
          </a:p>
        </p:txBody>
      </p:sp>
      <p:pic>
        <p:nvPicPr>
          <p:cNvPr id="19" name="Google Shape;19;p8"/>
          <p:cNvPicPr preferRelativeResize="0"/>
          <p:nvPr/>
        </p:nvPicPr>
        <p:blipFill rotWithShape="1">
          <a:blip r:embed="rId2">
            <a:alphaModFix/>
          </a:blip>
          <a:srcRect/>
          <a:stretch/>
        </p:blipFill>
        <p:spPr>
          <a:xfrm>
            <a:off x="10887383" y="140979"/>
            <a:ext cx="1055787" cy="281087"/>
          </a:xfrm>
          <a:prstGeom prst="rect">
            <a:avLst/>
          </a:prstGeom>
          <a:noFill/>
          <a:ln>
            <a:noFill/>
          </a:ln>
        </p:spPr>
      </p:pic>
      <p:sp>
        <p:nvSpPr>
          <p:cNvPr id="20" name="Google Shape;20;p8"/>
          <p:cNvSpPr txBox="1">
            <a:spLocks noGrp="1"/>
          </p:cNvSpPr>
          <p:nvPr>
            <p:ph type="title"/>
          </p:nvPr>
        </p:nvSpPr>
        <p:spPr>
          <a:xfrm>
            <a:off x="342901" y="1460094"/>
            <a:ext cx="11410188" cy="1323807"/>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1300" b="0" i="0" u="none" strike="noStrike" cap="none">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503885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6" name="Zástupný symbol pro text 3"/>
          <p:cNvSpPr>
            <a:spLocks noGrp="1"/>
          </p:cNvSpPr>
          <p:nvPr>
            <p:ph type="body" sz="quarter" idx="11" hasCustomPrompt="1"/>
          </p:nvPr>
        </p:nvSpPr>
        <p:spPr>
          <a:xfrm>
            <a:off x="342900" y="1609727"/>
            <a:ext cx="5753100" cy="1325203"/>
          </a:xfrm>
          <a:prstGeom prst="rect">
            <a:avLst/>
          </a:prstGeom>
        </p:spPr>
        <p:txBody>
          <a:bodyPr lIns="0" tIns="0" rIns="0" bIns="0"/>
          <a:lstStyle>
            <a:lvl1pPr>
              <a:lnSpc>
                <a:spcPct val="100000"/>
              </a:lnSpc>
              <a:defRPr sz="2798" b="1" i="0">
                <a:latin typeface="+mn-lt"/>
                <a:ea typeface="Samsung Sharp Sans Bold" charset="0"/>
                <a:cs typeface="Samsung Sharp Sans Bold" charset="0"/>
              </a:defRPr>
            </a:lvl1pPr>
          </a:lstStyle>
          <a:p>
            <a:pPr lvl="0"/>
            <a:r>
              <a:rPr lang="en-US" noProof="0" dirty="0"/>
              <a:t>Headline goes here</a:t>
            </a:r>
          </a:p>
        </p:txBody>
      </p:sp>
      <p:sp>
        <p:nvSpPr>
          <p:cNvPr id="7" name="Zástupný symbol pro text 3"/>
          <p:cNvSpPr>
            <a:spLocks noGrp="1"/>
          </p:cNvSpPr>
          <p:nvPr>
            <p:ph type="body" sz="quarter" idx="13" hasCustomPrompt="1"/>
          </p:nvPr>
        </p:nvSpPr>
        <p:spPr>
          <a:xfrm>
            <a:off x="342900" y="342901"/>
            <a:ext cx="5753100" cy="319252"/>
          </a:xfrm>
          <a:prstGeom prst="rect">
            <a:avLst/>
          </a:prstGeom>
        </p:spPr>
        <p:txBody>
          <a:bodyPr lIns="0" tIns="0" rIns="0" bIns="0"/>
          <a:lstStyle>
            <a:lvl1pPr>
              <a:lnSpc>
                <a:spcPct val="100000"/>
              </a:lnSpc>
              <a:defRPr sz="1300" b="1" i="0">
                <a:latin typeface="+mn-lt"/>
                <a:ea typeface="Samsung Sharp Sans Medium" charset="0"/>
                <a:cs typeface="Samsung Sharp Sans Medium" charset="0"/>
              </a:defRPr>
            </a:lvl1pPr>
          </a:lstStyle>
          <a:p>
            <a:pPr lvl="0"/>
            <a:r>
              <a:rPr lang="en-US" noProof="0" dirty="0"/>
              <a:t>Section title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2" y="140979"/>
            <a:ext cx="1055787" cy="281086"/>
          </a:xfrm>
          <a:prstGeom prst="rect">
            <a:avLst/>
          </a:prstGeom>
        </p:spPr>
      </p:pic>
      <p:sp>
        <p:nvSpPr>
          <p:cNvPr id="5" name="Zástupný symbol pro obsah 4"/>
          <p:cNvSpPr>
            <a:spLocks noGrp="1"/>
          </p:cNvSpPr>
          <p:nvPr>
            <p:ph sz="quarter" idx="14" hasCustomPrompt="1"/>
          </p:nvPr>
        </p:nvSpPr>
        <p:spPr>
          <a:xfrm>
            <a:off x="6436784" y="1609294"/>
            <a:ext cx="5327649" cy="4017946"/>
          </a:xfrm>
          <a:prstGeom prst="rect">
            <a:avLst/>
          </a:prstGeom>
        </p:spPr>
        <p:txBody>
          <a:bodyPr/>
          <a:lstStyle>
            <a:lvl1pPr>
              <a:defRPr sz="1300"/>
            </a:lvl1pPr>
            <a:lvl2pPr marL="657851" indent="-380762">
              <a:buFont typeface="Arial" charset="0"/>
              <a:buChar char="•"/>
              <a:defRPr sz="1901"/>
            </a:lvl2pPr>
            <a:lvl3pPr marL="782635" indent="-228458">
              <a:buFont typeface="Arial" charset="0"/>
              <a:buChar char="•"/>
              <a:defRPr sz="1599"/>
            </a:lvl3pPr>
            <a:lvl4pPr marL="1059724" indent="-228458">
              <a:buFont typeface="Arial" charset="0"/>
              <a:buChar char="•"/>
              <a:defRPr sz="1500" baseline="0"/>
            </a:lvl4pPr>
            <a:lvl5pPr marL="1336812" indent="-228458">
              <a:buFont typeface="Arial" charset="0"/>
              <a:buChar char="•"/>
              <a:defRPr sz="1300"/>
            </a:lvl5pPr>
          </a:lstStyle>
          <a:p>
            <a:pPr lvl="0"/>
            <a:r>
              <a:rPr lang="en-US" noProof="0" dirty="0"/>
              <a:t>Click to edit master text style.</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16395161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_Big Idea (black background)">
    <p:spTree>
      <p:nvGrpSpPr>
        <p:cNvPr id="1" name=""/>
        <p:cNvGrpSpPr/>
        <p:nvPr/>
      </p:nvGrpSpPr>
      <p:grpSpPr>
        <a:xfrm>
          <a:off x="0" y="0"/>
          <a:ext cx="0" cy="0"/>
          <a:chOff x="0" y="0"/>
          <a:chExt cx="0" cy="0"/>
        </a:xfrm>
      </p:grpSpPr>
      <p:sp>
        <p:nvSpPr>
          <p:cNvPr id="8" name="bk object 16"/>
          <p:cNvSpPr/>
          <p:nvPr/>
        </p:nvSpPr>
        <p:spPr>
          <a:xfrm>
            <a:off x="1" y="6"/>
            <a:ext cx="12192000"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1"/>
          </a:solidFill>
        </p:spPr>
        <p:txBody>
          <a:bodyPr wrap="square" lIns="0" tIns="0" rIns="0" bIns="0" rtlCol="0"/>
          <a:lstStyle/>
          <a:p>
            <a:endParaRPr sz="663">
              <a:latin typeface="+mn-lt"/>
              <a:ea typeface="Samsung Sharp Sans Medium" charset="0"/>
              <a:cs typeface="Samsung Sharp Sans Medium" charset="0"/>
            </a:endParaRPr>
          </a:p>
        </p:txBody>
      </p:sp>
      <p:pic>
        <p:nvPicPr>
          <p:cNvPr id="4" name="Picture 3">
            <a:extLst>
              <a:ext uri="{FF2B5EF4-FFF2-40B4-BE49-F238E27FC236}">
                <a16:creationId xmlns:a16="http://schemas.microsoft.com/office/drawing/2014/main" id="{B39F157B-2C4B-438C-A6C3-B42B42F93B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4436" y="6038846"/>
            <a:ext cx="1965189" cy="759087"/>
          </a:xfrm>
          <a:prstGeom prst="rect">
            <a:avLst/>
          </a:prstGeom>
        </p:spPr>
      </p:pic>
      <p:pic>
        <p:nvPicPr>
          <p:cNvPr id="5" name="Google Shape;259;p86" title="3.png.png">
            <a:extLst>
              <a:ext uri="{FF2B5EF4-FFF2-40B4-BE49-F238E27FC236}">
                <a16:creationId xmlns:a16="http://schemas.microsoft.com/office/drawing/2014/main" id="{23824420-A2AB-43FE-812E-70FDBFFF0DA7}"/>
              </a:ext>
            </a:extLst>
          </p:cNvPr>
          <p:cNvPicPr preferRelativeResize="0">
            <a:picLocks noChangeAspect="1"/>
          </p:cNvPicPr>
          <p:nvPr userDrawn="1"/>
        </p:nvPicPr>
        <p:blipFill>
          <a:blip r:embed="rId3">
            <a:alphaModFix/>
          </a:blip>
          <a:stretch>
            <a:fillRect/>
          </a:stretch>
        </p:blipFill>
        <p:spPr>
          <a:xfrm>
            <a:off x="9876795" y="6165195"/>
            <a:ext cx="2013907" cy="521208"/>
          </a:xfrm>
          <a:prstGeom prst="rect">
            <a:avLst/>
          </a:prstGeom>
          <a:noFill/>
          <a:ln>
            <a:noFill/>
          </a:ln>
        </p:spPr>
      </p:pic>
    </p:spTree>
    <p:extLst>
      <p:ext uri="{BB962C8B-B14F-4D97-AF65-F5344CB8AC3E}">
        <p14:creationId xmlns:p14="http://schemas.microsoft.com/office/powerpoint/2010/main" val="27588628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Big Idea (black background)">
    <p:spTree>
      <p:nvGrpSpPr>
        <p:cNvPr id="1" name=""/>
        <p:cNvGrpSpPr/>
        <p:nvPr/>
      </p:nvGrpSpPr>
      <p:grpSpPr>
        <a:xfrm>
          <a:off x="0" y="0"/>
          <a:ext cx="0" cy="0"/>
          <a:chOff x="0" y="0"/>
          <a:chExt cx="0" cy="0"/>
        </a:xfrm>
      </p:grpSpPr>
      <p:sp>
        <p:nvSpPr>
          <p:cNvPr id="8" name="bk object 16"/>
          <p:cNvSpPr/>
          <p:nvPr/>
        </p:nvSpPr>
        <p:spPr>
          <a:xfrm>
            <a:off x="1" y="6"/>
            <a:ext cx="12192000"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1"/>
          </a:solidFill>
        </p:spPr>
        <p:txBody>
          <a:bodyPr wrap="square" lIns="0" tIns="0" rIns="0" bIns="0" rtlCol="0"/>
          <a:lstStyle/>
          <a:p>
            <a:endParaRPr sz="663">
              <a:latin typeface="+mn-lt"/>
              <a:ea typeface="Samsung Sharp Sans Medium" charset="0"/>
              <a:cs typeface="Samsung Sharp Sans Medium" charset="0"/>
            </a:endParaRPr>
          </a:p>
        </p:txBody>
      </p:sp>
      <p:grpSp>
        <p:nvGrpSpPr>
          <p:cNvPr id="3" name="Group 2" hidden="1">
            <a:extLst>
              <a:ext uri="{FF2B5EF4-FFF2-40B4-BE49-F238E27FC236}">
                <a16:creationId xmlns:a16="http://schemas.microsoft.com/office/drawing/2014/main" id="{0AD73010-2DF8-41D2-9104-AA9AF3152121}"/>
              </a:ext>
            </a:extLst>
          </p:cNvPr>
          <p:cNvGrpSpPr/>
          <p:nvPr userDrawn="1"/>
        </p:nvGrpSpPr>
        <p:grpSpPr>
          <a:xfrm>
            <a:off x="310983" y="6077427"/>
            <a:ext cx="2550767" cy="580344"/>
            <a:chOff x="1120260" y="6050579"/>
            <a:chExt cx="2550767" cy="580344"/>
          </a:xfrm>
        </p:grpSpPr>
        <p:sp>
          <p:nvSpPr>
            <p:cNvPr id="4" name="Text Placeholder 3">
              <a:extLst>
                <a:ext uri="{FF2B5EF4-FFF2-40B4-BE49-F238E27FC236}">
                  <a16:creationId xmlns:a16="http://schemas.microsoft.com/office/drawing/2014/main" id="{CC419AA9-EC1F-40D0-BC33-7048B355F235}"/>
                </a:ext>
              </a:extLst>
            </p:cNvPr>
            <p:cNvSpPr txBox="1">
              <a:spLocks/>
            </p:cNvSpPr>
            <p:nvPr/>
          </p:nvSpPr>
          <p:spPr>
            <a:xfrm>
              <a:off x="1714258" y="6056249"/>
              <a:ext cx="1956769" cy="574674"/>
            </a:xfrm>
            <a:prstGeom prst="rect">
              <a:avLst/>
            </a:prstGeom>
          </p:spPr>
          <p:txBody>
            <a:bodyPr lIns="0" tIns="0" rIns="0" bIns="0"/>
            <a:lstStyle>
              <a:lvl1pPr marL="0" eaLnBrk="1" hangingPunct="1">
                <a:lnSpc>
                  <a:spcPct val="100000"/>
                </a:lnSpc>
                <a:defRPr sz="6002" b="1" i="0">
                  <a:solidFill>
                    <a:schemeClr val="bg1"/>
                  </a:solidFill>
                  <a:latin typeface="+mn-lt"/>
                  <a:ea typeface="Samsung Sharp Sans Bold" charset="0"/>
                  <a:cs typeface="Samsung Sharp Sans Bold" charset="0"/>
                </a:defRPr>
              </a:lvl1pPr>
              <a:lvl2pPr marL="277089" eaLnBrk="1" hangingPunct="1">
                <a:defRPr sz="1332">
                  <a:latin typeface="+mn-lt"/>
                  <a:ea typeface="+mn-ea"/>
                  <a:cs typeface="+mn-cs"/>
                </a:defRPr>
              </a:lvl2pPr>
              <a:lvl3pPr marL="554177" eaLnBrk="1" hangingPunct="1">
                <a:defRPr sz="1332">
                  <a:latin typeface="+mn-lt"/>
                  <a:ea typeface="+mn-ea"/>
                  <a:cs typeface="+mn-cs"/>
                </a:defRPr>
              </a:lvl3pPr>
              <a:lvl4pPr marL="831266" eaLnBrk="1" hangingPunct="1">
                <a:defRPr sz="1332">
                  <a:latin typeface="+mn-lt"/>
                  <a:ea typeface="+mn-ea"/>
                  <a:cs typeface="+mn-cs"/>
                </a:defRPr>
              </a:lvl4pPr>
              <a:lvl5pPr marL="1108354" eaLnBrk="1" hangingPunct="1">
                <a:defRPr sz="1332">
                  <a:latin typeface="+mn-lt"/>
                  <a:ea typeface="+mn-ea"/>
                  <a:cs typeface="+mn-cs"/>
                </a:defRPr>
              </a:lvl5pPr>
              <a:lvl6pPr marL="1385444" eaLnBrk="1" hangingPunct="1">
                <a:defRPr>
                  <a:latin typeface="+mn-lt"/>
                  <a:ea typeface="+mn-ea"/>
                  <a:cs typeface="+mn-cs"/>
                </a:defRPr>
              </a:lvl6pPr>
              <a:lvl7pPr marL="1662531" eaLnBrk="1" hangingPunct="1">
                <a:defRPr>
                  <a:latin typeface="+mn-lt"/>
                  <a:ea typeface="+mn-ea"/>
                  <a:cs typeface="+mn-cs"/>
                </a:defRPr>
              </a:lvl7pPr>
              <a:lvl8pPr marL="1939621" eaLnBrk="1" hangingPunct="1">
                <a:defRPr>
                  <a:latin typeface="+mn-lt"/>
                  <a:ea typeface="+mn-ea"/>
                  <a:cs typeface="+mn-cs"/>
                </a:defRPr>
              </a:lvl8pPr>
              <a:lvl9pPr marL="2216708" eaLnBrk="1" hangingPunct="1">
                <a:defRPr>
                  <a:latin typeface="+mn-lt"/>
                  <a:ea typeface="+mn-ea"/>
                  <a:cs typeface="+mn-cs"/>
                </a:defRPr>
              </a:lvl9pPr>
            </a:lstStyle>
            <a:p>
              <a:r>
                <a:rPr lang="en-US" sz="1200" kern="0" dirty="0">
                  <a:latin typeface="Samsung Sharp Sans Bold" pitchFamily="2" charset="0"/>
                  <a:ea typeface="Samsung Sharp Sans Bold" pitchFamily="2" charset="0"/>
                  <a:cs typeface="Samsung Sharp Sans Bold" pitchFamily="2" charset="0"/>
                </a:rPr>
                <a:t>Samsung </a:t>
              </a:r>
            </a:p>
            <a:p>
              <a:r>
                <a:rPr lang="en-US" sz="1200" kern="0" dirty="0">
                  <a:latin typeface="Samsung Sharp Sans Bold" pitchFamily="2" charset="0"/>
                  <a:ea typeface="Samsung Sharp Sans Bold" pitchFamily="2" charset="0"/>
                  <a:cs typeface="Samsung Sharp Sans Bold" pitchFamily="2" charset="0"/>
                </a:rPr>
                <a:t>Solve </a:t>
              </a:r>
            </a:p>
            <a:p>
              <a:r>
                <a:rPr lang="en-US" sz="1200" kern="0" dirty="0">
                  <a:latin typeface="Samsung Sharp Sans Bold" pitchFamily="2" charset="0"/>
                  <a:ea typeface="Samsung Sharp Sans Bold" pitchFamily="2" charset="0"/>
                  <a:cs typeface="Samsung Sharp Sans Bold" pitchFamily="2" charset="0"/>
                </a:rPr>
                <a:t>for Tomorrow</a:t>
              </a:r>
            </a:p>
          </p:txBody>
        </p:sp>
        <p:pic>
          <p:nvPicPr>
            <p:cNvPr id="5" name="Picture 4" descr="A black background with blue text&#10;&#10;AI-generated content may be incorrect.">
              <a:extLst>
                <a:ext uri="{FF2B5EF4-FFF2-40B4-BE49-F238E27FC236}">
                  <a16:creationId xmlns:a16="http://schemas.microsoft.com/office/drawing/2014/main" id="{B68FD224-9D1F-4841-AD11-566368FE8201}"/>
                </a:ext>
              </a:extLst>
            </p:cNvPr>
            <p:cNvPicPr>
              <a:picLocks noChangeAspect="1"/>
            </p:cNvPicPr>
            <p:nvPr/>
          </p:nvPicPr>
          <p:blipFill>
            <a:blip r:embed="rId2">
              <a:extLst>
                <a:ext uri="{28A0092B-C50C-407E-A947-70E740481C1C}">
                  <a14:useLocalDpi xmlns:a14="http://schemas.microsoft.com/office/drawing/2010/main" val="0"/>
                </a:ext>
              </a:extLst>
            </a:blip>
            <a:srcRect r="73511"/>
            <a:stretch>
              <a:fillRect/>
            </a:stretch>
          </p:blipFill>
          <p:spPr>
            <a:xfrm>
              <a:off x="1120260" y="6050579"/>
              <a:ext cx="503772" cy="561968"/>
            </a:xfrm>
            <a:prstGeom prst="rect">
              <a:avLst/>
            </a:prstGeom>
          </p:spPr>
        </p:pic>
      </p:grpSp>
      <p:pic>
        <p:nvPicPr>
          <p:cNvPr id="6" name="Picture 5">
            <a:extLst>
              <a:ext uri="{FF2B5EF4-FFF2-40B4-BE49-F238E27FC236}">
                <a16:creationId xmlns:a16="http://schemas.microsoft.com/office/drawing/2014/main" id="{3C797DCD-9B65-447F-B8D2-B08BD1C17C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4436" y="6034690"/>
            <a:ext cx="1965189" cy="759087"/>
          </a:xfrm>
          <a:prstGeom prst="rect">
            <a:avLst/>
          </a:prstGeom>
        </p:spPr>
      </p:pic>
      <p:sp>
        <p:nvSpPr>
          <p:cNvPr id="9" name="Obdélník 8">
            <a:extLst>
              <a:ext uri="{FF2B5EF4-FFF2-40B4-BE49-F238E27FC236}">
                <a16:creationId xmlns:a16="http://schemas.microsoft.com/office/drawing/2014/main" id="{5C09F606-91D5-4673-A3FF-869A56FDD61F}"/>
              </a:ext>
            </a:extLst>
          </p:cNvPr>
          <p:cNvSpPr/>
          <p:nvPr userDrawn="1"/>
        </p:nvSpPr>
        <p:spPr>
          <a:xfrm>
            <a:off x="9662349" y="4070725"/>
            <a:ext cx="2115227" cy="1983761"/>
          </a:xfrm>
          <a:prstGeom prst="rect">
            <a:avLst/>
          </a:prstGeom>
          <a:solidFill>
            <a:srgbClr val="0476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endParaRPr>
          </a:p>
        </p:txBody>
      </p:sp>
      <p:sp>
        <p:nvSpPr>
          <p:cNvPr id="10" name="Obdélník 35">
            <a:extLst>
              <a:ext uri="{FF2B5EF4-FFF2-40B4-BE49-F238E27FC236}">
                <a16:creationId xmlns:a16="http://schemas.microsoft.com/office/drawing/2014/main" id="{8E12E158-EAD9-4E4A-9E48-2065968F8E60}"/>
              </a:ext>
            </a:extLst>
          </p:cNvPr>
          <p:cNvSpPr/>
          <p:nvPr userDrawn="1"/>
        </p:nvSpPr>
        <p:spPr>
          <a:xfrm>
            <a:off x="399905" y="157884"/>
            <a:ext cx="2115227" cy="1983761"/>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endParaRPr>
          </a:p>
        </p:txBody>
      </p:sp>
      <p:sp>
        <p:nvSpPr>
          <p:cNvPr id="11" name="Rectangle 10">
            <a:extLst>
              <a:ext uri="{FF2B5EF4-FFF2-40B4-BE49-F238E27FC236}">
                <a16:creationId xmlns:a16="http://schemas.microsoft.com/office/drawing/2014/main" id="{1C70F06B-6E1C-4879-B46F-37889F1A9CCF}"/>
              </a:ext>
            </a:extLst>
          </p:cNvPr>
          <p:cNvSpPr/>
          <p:nvPr userDrawn="1"/>
        </p:nvSpPr>
        <p:spPr>
          <a:xfrm>
            <a:off x="675463" y="432203"/>
            <a:ext cx="10841076" cy="5360331"/>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0" indent="0" algn="l" rtl="0">
              <a:spcBef>
                <a:spcPts val="0"/>
              </a:spcBef>
              <a:spcAft>
                <a:spcPts val="0"/>
              </a:spcAft>
              <a:buClr>
                <a:schemeClr val="dk1"/>
              </a:buClr>
              <a:buSzPts val="1100"/>
              <a:buFont typeface="Arial"/>
              <a:buNone/>
            </a:pPr>
            <a:endParaRPr lang="en-US" sz="2800" dirty="0">
              <a:solidFill>
                <a:schemeClr val="dk1"/>
              </a:solidFill>
              <a:latin typeface="Samsung SS Body Regular"/>
              <a:ea typeface="Poppins"/>
              <a:cs typeface="Poppins"/>
              <a:sym typeface="Poppins"/>
            </a:endParaRPr>
          </a:p>
        </p:txBody>
      </p:sp>
      <p:sp>
        <p:nvSpPr>
          <p:cNvPr id="12" name="Tětiva 62">
            <a:extLst>
              <a:ext uri="{FF2B5EF4-FFF2-40B4-BE49-F238E27FC236}">
                <a16:creationId xmlns:a16="http://schemas.microsoft.com/office/drawing/2014/main" id="{9D49ED7B-4363-444D-89E3-6E7B101AB53A}"/>
              </a:ext>
            </a:extLst>
          </p:cNvPr>
          <p:cNvSpPr/>
          <p:nvPr userDrawn="1"/>
        </p:nvSpPr>
        <p:spPr>
          <a:xfrm>
            <a:off x="11654909" y="847053"/>
            <a:ext cx="763345" cy="763345"/>
          </a:xfrm>
          <a:prstGeom prst="chord">
            <a:avLst>
              <a:gd name="adj1" fmla="val 3847341"/>
              <a:gd name="adj2" fmla="val 17738634"/>
            </a:avLst>
          </a:prstGeom>
          <a:solidFill>
            <a:schemeClr val="accent5"/>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9"/>
              </a:lnSpc>
            </a:pPr>
            <a:endParaRPr lang="en-US" sz="1300" dirty="0" err="1">
              <a:ea typeface="Samsung Sharp Sans Medium" charset="0"/>
              <a:cs typeface="Samsung Sharp Sans Medium" charset="0"/>
            </a:endParaRPr>
          </a:p>
        </p:txBody>
      </p:sp>
      <p:pic>
        <p:nvPicPr>
          <p:cNvPr id="13" name="Google Shape;259;p86" title="3.png.png">
            <a:extLst>
              <a:ext uri="{FF2B5EF4-FFF2-40B4-BE49-F238E27FC236}">
                <a16:creationId xmlns:a16="http://schemas.microsoft.com/office/drawing/2014/main" id="{EF66819E-32BA-41CB-AAAC-370C2BABE621}"/>
              </a:ext>
            </a:extLst>
          </p:cNvPr>
          <p:cNvPicPr preferRelativeResize="0">
            <a:picLocks noChangeAspect="1"/>
          </p:cNvPicPr>
          <p:nvPr userDrawn="1"/>
        </p:nvPicPr>
        <p:blipFill>
          <a:blip r:embed="rId4">
            <a:alphaModFix/>
          </a:blip>
          <a:stretch>
            <a:fillRect/>
          </a:stretch>
        </p:blipFill>
        <p:spPr>
          <a:xfrm>
            <a:off x="9876795" y="6165195"/>
            <a:ext cx="2013907" cy="521208"/>
          </a:xfrm>
          <a:prstGeom prst="rect">
            <a:avLst/>
          </a:prstGeom>
          <a:noFill/>
          <a:ln>
            <a:noFill/>
          </a:ln>
        </p:spPr>
      </p:pic>
    </p:spTree>
    <p:extLst>
      <p:ext uri="{BB962C8B-B14F-4D97-AF65-F5344CB8AC3E}">
        <p14:creationId xmlns:p14="http://schemas.microsoft.com/office/powerpoint/2010/main" val="1595689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Divider #1">
    <p:spTree>
      <p:nvGrpSpPr>
        <p:cNvPr id="1" name=""/>
        <p:cNvGrpSpPr/>
        <p:nvPr/>
      </p:nvGrpSpPr>
      <p:grpSpPr>
        <a:xfrm>
          <a:off x="0" y="0"/>
          <a:ext cx="0" cy="0"/>
          <a:chOff x="0" y="0"/>
          <a:chExt cx="0" cy="0"/>
        </a:xfrm>
      </p:grpSpPr>
      <p:sp>
        <p:nvSpPr>
          <p:cNvPr id="7" name="bk object 16"/>
          <p:cNvSpPr/>
          <p:nvPr/>
        </p:nvSpPr>
        <p:spPr>
          <a:xfrm>
            <a:off x="1" y="1"/>
            <a:ext cx="12192000"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2"/>
          </a:solidFill>
        </p:spPr>
        <p:txBody>
          <a:bodyPr wrap="square" lIns="0" tIns="0" rIns="0" bIns="0" rtlCol="0"/>
          <a:lstStyle/>
          <a:p>
            <a:endParaRPr sz="662">
              <a:solidFill>
                <a:srgbClr val="000000"/>
              </a:solidFill>
              <a:latin typeface="+mn-lt"/>
              <a:ea typeface="Samsung Sharp Sans Medium" charset="0"/>
              <a:cs typeface="Samsung Sharp Sans Medium" charset="0"/>
            </a:endParaRPr>
          </a:p>
        </p:txBody>
      </p:sp>
      <p:sp>
        <p:nvSpPr>
          <p:cNvPr id="12" name="Holder 6"/>
          <p:cNvSpPr txBox="1">
            <a:spLocks/>
          </p:cNvSpPr>
          <p:nvPr/>
        </p:nvSpPr>
        <p:spPr>
          <a:xfrm>
            <a:off x="9041766" y="6578442"/>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1099" smtClean="0">
                <a:solidFill>
                  <a:schemeClr val="bg1"/>
                </a:solidFill>
                <a:latin typeface="+mn-lt"/>
                <a:ea typeface="Samsung Sharp Sans Medium" charset="0"/>
                <a:cs typeface="Samsung Sharp Sans Medium" charset="0"/>
              </a:rPr>
              <a:pPr/>
              <a:t>‹#›</a:t>
            </a:fld>
            <a:endParaRPr lang="uk-UA" sz="1099">
              <a:solidFill>
                <a:schemeClr val="bg1"/>
              </a:solidFill>
              <a:latin typeface="+mn-lt"/>
              <a:ea typeface="Samsung Sharp Sans Medium" charset="0"/>
              <a:cs typeface="Samsung Sharp Sans Medium" charset="0"/>
            </a:endParaRPr>
          </a:p>
        </p:txBody>
      </p:sp>
      <p:sp>
        <p:nvSpPr>
          <p:cNvPr id="11" name="Zástupný symbol pro text 3"/>
          <p:cNvSpPr>
            <a:spLocks noGrp="1"/>
          </p:cNvSpPr>
          <p:nvPr>
            <p:ph type="body" sz="quarter" idx="11" hasCustomPrompt="1"/>
          </p:nvPr>
        </p:nvSpPr>
        <p:spPr>
          <a:xfrm>
            <a:off x="342900" y="1609727"/>
            <a:ext cx="5753100" cy="1325203"/>
          </a:xfrm>
          <a:prstGeom prst="rect">
            <a:avLst/>
          </a:prstGeom>
        </p:spPr>
        <p:txBody>
          <a:bodyPr lIns="0" tIns="0" rIns="0" bIns="0"/>
          <a:lstStyle>
            <a:lvl1pPr>
              <a:lnSpc>
                <a:spcPct val="100000"/>
              </a:lnSpc>
              <a:defRPr sz="6002" b="1" i="0">
                <a:solidFill>
                  <a:schemeClr val="bg1"/>
                </a:solidFill>
                <a:latin typeface="+mn-lt"/>
                <a:ea typeface="Samsung Sharp Sans Bold" charset="0"/>
                <a:cs typeface="Samsung Sharp Sans Bold" charset="0"/>
              </a:defRPr>
            </a:lvl1pPr>
          </a:lstStyle>
          <a:p>
            <a:pPr lvl="0"/>
            <a:r>
              <a:rPr lang="en-US" noProof="0" dirty="0"/>
              <a:t>Headline goes here</a:t>
            </a:r>
          </a:p>
        </p:txBody>
      </p:sp>
      <p:sp>
        <p:nvSpPr>
          <p:cNvPr id="13" name="Zástupný symbol pro text 3"/>
          <p:cNvSpPr>
            <a:spLocks noGrp="1"/>
          </p:cNvSpPr>
          <p:nvPr>
            <p:ph type="body" sz="quarter" idx="13" hasCustomPrompt="1"/>
          </p:nvPr>
        </p:nvSpPr>
        <p:spPr>
          <a:xfrm>
            <a:off x="342900" y="342901"/>
            <a:ext cx="5753100" cy="319252"/>
          </a:xfrm>
          <a:prstGeom prst="rect">
            <a:avLst/>
          </a:prstGeom>
        </p:spPr>
        <p:txBody>
          <a:bodyPr lIns="0" tIns="0" rIns="0" bIns="0"/>
          <a:lstStyle>
            <a:lvl1pPr>
              <a:lnSpc>
                <a:spcPct val="100000"/>
              </a:lnSpc>
              <a:defRPr sz="1300" b="1" i="0">
                <a:solidFill>
                  <a:schemeClr val="bg1"/>
                </a:solidFill>
                <a:latin typeface="+mn-lt"/>
                <a:ea typeface="Samsung Sharp Sans Medium" charset="0"/>
                <a:cs typeface="Samsung Sharp Sans Medium" charset="0"/>
              </a:defRPr>
            </a:lvl1pPr>
          </a:lstStyle>
          <a:p>
            <a:pPr lvl="0"/>
            <a:r>
              <a:rPr lang="en-US" noProof="0" dirty="0"/>
              <a:t>Presentation title</a:t>
            </a:r>
          </a:p>
        </p:txBody>
      </p:sp>
      <p:pic>
        <p:nvPicPr>
          <p:cNvPr id="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2" y="140979"/>
            <a:ext cx="1055787" cy="281086"/>
          </a:xfrm>
          <a:prstGeom prst="rect">
            <a:avLst/>
          </a:prstGeom>
        </p:spPr>
      </p:pic>
      <p:sp>
        <p:nvSpPr>
          <p:cNvPr id="14" name="Rectangle 13"/>
          <p:cNvSpPr/>
          <p:nvPr/>
        </p:nvSpPr>
        <p:spPr>
          <a:xfrm>
            <a:off x="9349946" y="6507963"/>
            <a:ext cx="2087975"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3584747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Idea (black background)">
    <p:spTree>
      <p:nvGrpSpPr>
        <p:cNvPr id="1" name=""/>
        <p:cNvGrpSpPr/>
        <p:nvPr/>
      </p:nvGrpSpPr>
      <p:grpSpPr>
        <a:xfrm>
          <a:off x="0" y="0"/>
          <a:ext cx="0" cy="0"/>
          <a:chOff x="0" y="0"/>
          <a:chExt cx="0" cy="0"/>
        </a:xfrm>
      </p:grpSpPr>
      <p:sp>
        <p:nvSpPr>
          <p:cNvPr id="8" name="bk object 16"/>
          <p:cNvSpPr/>
          <p:nvPr/>
        </p:nvSpPr>
        <p:spPr>
          <a:xfrm>
            <a:off x="1" y="5"/>
            <a:ext cx="12192000"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1"/>
          </a:solidFill>
        </p:spPr>
        <p:txBody>
          <a:bodyPr wrap="square" lIns="0" tIns="0" rIns="0" bIns="0" rtlCol="0"/>
          <a:lstStyle/>
          <a:p>
            <a:endParaRPr sz="662">
              <a:latin typeface="+mn-lt"/>
              <a:ea typeface="Samsung Sharp Sans Medium" charset="0"/>
              <a:cs typeface="Samsung Sharp Sans Medium" charset="0"/>
            </a:endParaRPr>
          </a:p>
        </p:txBody>
      </p:sp>
      <p:sp>
        <p:nvSpPr>
          <p:cNvPr id="12" name="Holder 6"/>
          <p:cNvSpPr txBox="1">
            <a:spLocks/>
          </p:cNvSpPr>
          <p:nvPr userDrawn="1"/>
        </p:nvSpPr>
        <p:spPr>
          <a:xfrm>
            <a:off x="9041766" y="6575866"/>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uk-UA" sz="1099" smtClean="0">
                <a:solidFill>
                  <a:schemeClr val="bg1"/>
                </a:solidFill>
                <a:latin typeface="+mn-lt"/>
                <a:ea typeface="Samsung Sharp Sans Medium" charset="0"/>
                <a:cs typeface="Samsung Sharp Sans Medium" charset="0"/>
              </a:rPr>
              <a:pPr/>
              <a:t>‹#›</a:t>
            </a:fld>
            <a:endParaRPr lang="uk-UA" sz="1099">
              <a:solidFill>
                <a:schemeClr val="bg1"/>
              </a:solidFill>
              <a:latin typeface="+mn-lt"/>
              <a:ea typeface="Samsung Sharp Sans Medium" charset="0"/>
              <a:cs typeface="Samsung Sharp Sans Medium" charset="0"/>
            </a:endParaRPr>
          </a:p>
        </p:txBody>
      </p:sp>
      <p:sp>
        <p:nvSpPr>
          <p:cNvPr id="9" name="Zástupný symbol pro text 3"/>
          <p:cNvSpPr>
            <a:spLocks noGrp="1"/>
          </p:cNvSpPr>
          <p:nvPr>
            <p:ph type="body" sz="quarter" idx="11" hasCustomPrompt="1"/>
          </p:nvPr>
        </p:nvSpPr>
        <p:spPr>
          <a:xfrm>
            <a:off x="342900" y="1609726"/>
            <a:ext cx="5753100" cy="2361774"/>
          </a:xfrm>
          <a:prstGeom prst="rect">
            <a:avLst/>
          </a:prstGeom>
        </p:spPr>
        <p:txBody>
          <a:bodyPr lIns="0" tIns="0" rIns="0" bIns="0"/>
          <a:lstStyle>
            <a:lvl1pPr>
              <a:lnSpc>
                <a:spcPct val="100000"/>
              </a:lnSpc>
              <a:defRPr sz="6002" b="1" i="0">
                <a:solidFill>
                  <a:schemeClr val="bg1"/>
                </a:solidFill>
                <a:latin typeface="+mn-lt"/>
                <a:ea typeface="Samsung Sharp Sans Bold" charset="0"/>
                <a:cs typeface="Samsung Sharp Sans Bold" charset="0"/>
              </a:defRPr>
            </a:lvl1pPr>
          </a:lstStyle>
          <a:p>
            <a:pPr lvl="0"/>
            <a:r>
              <a:rPr lang="en-US" noProof="0" dirty="0"/>
              <a:t>Headline goes here</a:t>
            </a:r>
          </a:p>
        </p:txBody>
      </p:sp>
      <p:sp>
        <p:nvSpPr>
          <p:cNvPr id="11" name="Zástupný symbol pro text 3"/>
          <p:cNvSpPr>
            <a:spLocks noGrp="1"/>
          </p:cNvSpPr>
          <p:nvPr>
            <p:ph type="body" sz="quarter" idx="13" hasCustomPrompt="1"/>
          </p:nvPr>
        </p:nvSpPr>
        <p:spPr>
          <a:xfrm>
            <a:off x="342900" y="342901"/>
            <a:ext cx="5753100" cy="319252"/>
          </a:xfrm>
          <a:prstGeom prst="rect">
            <a:avLst/>
          </a:prstGeom>
        </p:spPr>
        <p:txBody>
          <a:bodyPr lIns="0" tIns="0" rIns="0" bIns="0"/>
          <a:lstStyle>
            <a:lvl1pPr>
              <a:lnSpc>
                <a:spcPct val="100000"/>
              </a:lnSpc>
              <a:defRPr sz="1300" b="1" i="0">
                <a:solidFill>
                  <a:schemeClr val="bg1"/>
                </a:solidFill>
                <a:latin typeface="+mn-lt"/>
                <a:ea typeface="Samsung Sharp Sans Medium" charset="0"/>
                <a:cs typeface="Samsung Sharp Sans Medium" charset="0"/>
              </a:defRPr>
            </a:lvl1pPr>
          </a:lstStyle>
          <a:p>
            <a:pPr lvl="0"/>
            <a:r>
              <a:rPr lang="en-US" noProof="0" dirty="0"/>
              <a:t>Presentation title</a:t>
            </a:r>
          </a:p>
        </p:txBody>
      </p:sp>
      <p:sp>
        <p:nvSpPr>
          <p:cNvPr id="13" name="Obdélník 12"/>
          <p:cNvSpPr/>
          <p:nvPr/>
        </p:nvSpPr>
        <p:spPr>
          <a:xfrm>
            <a:off x="1" y="2"/>
            <a:ext cx="12192000" cy="94128"/>
          </a:xfrm>
          <a:prstGeom prst="rect">
            <a:avLst/>
          </a:prstGeom>
          <a:gradFill>
            <a:gsLst>
              <a:gs pos="0">
                <a:srgbClr val="174489"/>
              </a:gs>
              <a:gs pos="100000">
                <a:srgbClr val="00B0D7"/>
              </a:gs>
            </a:gsLst>
            <a:lin ang="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388" tIns="71388" rIns="71388" bIns="71388" numCol="1" spcCol="38098" rtlCol="0" anchor="ctr">
            <a:noAutofit/>
          </a:bodyPr>
          <a:lstStyle/>
          <a:p>
            <a:pPr algn="ctr" defTabSz="820985" hangingPunct="0"/>
            <a:endParaRPr lang="cs-CZ" sz="3198">
              <a:solidFill>
                <a:srgbClr val="FFFFFF"/>
              </a:solidFill>
              <a:latin typeface="+mn-lt"/>
              <a:sym typeface="Helvetica Light"/>
            </a:endParaRPr>
          </a:p>
        </p:txBody>
      </p:sp>
      <p:pic>
        <p:nvPicPr>
          <p:cNvPr id="14"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887382" y="140979"/>
            <a:ext cx="1055787" cy="281086"/>
          </a:xfrm>
          <a:prstGeom prst="rect">
            <a:avLst/>
          </a:prstGeom>
        </p:spPr>
      </p:pic>
      <p:sp>
        <p:nvSpPr>
          <p:cNvPr id="16" name="Rectangle 15"/>
          <p:cNvSpPr/>
          <p:nvPr userDrawn="1"/>
        </p:nvSpPr>
        <p:spPr>
          <a:xfrm>
            <a:off x="9349946" y="6507963"/>
            <a:ext cx="2087975" cy="215315"/>
          </a:xfrm>
          <a:prstGeom prst="rect">
            <a:avLst/>
          </a:prstGeom>
        </p:spPr>
        <p:txBody>
          <a:bodyPr wrap="none">
            <a:spAutoFit/>
          </a:bodyPr>
          <a:lstStyle/>
          <a:p>
            <a:pPr marL="0">
              <a:spcBef>
                <a:spcPts val="0"/>
              </a:spcBef>
            </a:pPr>
            <a:r>
              <a:rPr lang="en-US" sz="799" spc="7" dirty="0">
                <a:solidFill>
                  <a:schemeClr val="bg1"/>
                </a:solidFill>
                <a:latin typeface="+mn-lt"/>
                <a:ea typeface="Samsung Sharp Sans Medium" charset="0"/>
                <a:cs typeface="Samsung Sharp Sans Medium" charset="0"/>
              </a:rPr>
              <a:t>Samsung </a:t>
            </a:r>
            <a:r>
              <a:rPr lang="en-US" sz="799" spc="3" dirty="0">
                <a:solidFill>
                  <a:schemeClr val="bg1"/>
                </a:solidFill>
                <a:latin typeface="+mn-lt"/>
                <a:ea typeface="Samsung Sharp Sans Medium" charset="0"/>
                <a:cs typeface="Samsung Sharp Sans Medium" charset="0"/>
              </a:rPr>
              <a:t>proprietary </a:t>
            </a:r>
            <a:r>
              <a:rPr lang="en-US" sz="799" spc="7" dirty="0">
                <a:solidFill>
                  <a:schemeClr val="bg1"/>
                </a:solidFill>
                <a:latin typeface="+mn-lt"/>
                <a:ea typeface="Samsung Sharp Sans Medium" charset="0"/>
                <a:cs typeface="Samsung Sharp Sans Medium" charset="0"/>
              </a:rPr>
              <a:t>and</a:t>
            </a:r>
            <a:r>
              <a:rPr lang="en-US" sz="799" spc="-24" dirty="0">
                <a:solidFill>
                  <a:schemeClr val="bg1"/>
                </a:solidFill>
                <a:latin typeface="+mn-lt"/>
                <a:ea typeface="Samsung Sharp Sans Medium" charset="0"/>
                <a:cs typeface="Samsung Sharp Sans Medium" charset="0"/>
              </a:rPr>
              <a:t> </a:t>
            </a:r>
            <a:r>
              <a:rPr lang="en-US" sz="799" spc="3" dirty="0">
                <a:solidFill>
                  <a:schemeClr val="bg1"/>
                </a:solidFill>
                <a:latin typeface="+mn-lt"/>
                <a:ea typeface="Samsung Sharp Sans Medium" charset="0"/>
                <a:cs typeface="Samsung Sharp Sans Medium" charset="0"/>
              </a:rPr>
              <a:t>confidential</a:t>
            </a:r>
          </a:p>
        </p:txBody>
      </p:sp>
    </p:spTree>
    <p:extLst>
      <p:ext uri="{BB962C8B-B14F-4D97-AF65-F5344CB8AC3E}">
        <p14:creationId xmlns:p14="http://schemas.microsoft.com/office/powerpoint/2010/main" val="1650635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ig Idea (black background)">
    <p:spTree>
      <p:nvGrpSpPr>
        <p:cNvPr id="1" name=""/>
        <p:cNvGrpSpPr/>
        <p:nvPr/>
      </p:nvGrpSpPr>
      <p:grpSpPr>
        <a:xfrm>
          <a:off x="0" y="0"/>
          <a:ext cx="0" cy="0"/>
          <a:chOff x="0" y="0"/>
          <a:chExt cx="0" cy="0"/>
        </a:xfrm>
      </p:grpSpPr>
      <p:sp>
        <p:nvSpPr>
          <p:cNvPr id="8" name="bk object 16"/>
          <p:cNvSpPr/>
          <p:nvPr/>
        </p:nvSpPr>
        <p:spPr>
          <a:xfrm>
            <a:off x="1" y="5"/>
            <a:ext cx="12192000"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tx1"/>
          </a:solidFill>
        </p:spPr>
        <p:txBody>
          <a:bodyPr wrap="square" lIns="0" tIns="0" rIns="0" bIns="0" rtlCol="0"/>
          <a:lstStyle/>
          <a:p>
            <a:endParaRPr sz="662">
              <a:latin typeface="+mn-lt"/>
              <a:ea typeface="Samsung Sharp Sans Medium" charset="0"/>
              <a:cs typeface="Samsung Sharp Sans Medium" charset="0"/>
            </a:endParaRPr>
          </a:p>
        </p:txBody>
      </p:sp>
    </p:spTree>
    <p:extLst>
      <p:ext uri="{BB962C8B-B14F-4D97-AF65-F5344CB8AC3E}">
        <p14:creationId xmlns:p14="http://schemas.microsoft.com/office/powerpoint/2010/main" val="122713159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vmlDrawing" Target="../drawings/vmlDrawing1.v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emf"/><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34" Type="http://schemas.openxmlformats.org/officeDocument/2006/relationships/tags" Target="../tags/tag2.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33" Type="http://schemas.openxmlformats.org/officeDocument/2006/relationships/vmlDrawing" Target="../drawings/vmlDrawing2.v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29" Type="http://schemas.openxmlformats.org/officeDocument/2006/relationships/slideLayout" Target="../slideLayouts/slideLayout59.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32" Type="http://schemas.openxmlformats.org/officeDocument/2006/relationships/theme" Target="../theme/theme2.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slideLayout" Target="../slideLayouts/slideLayout58.xml"/><Relationship Id="rId36" Type="http://schemas.openxmlformats.org/officeDocument/2006/relationships/image" Target="../media/image1.emf"/><Relationship Id="rId10" Type="http://schemas.openxmlformats.org/officeDocument/2006/relationships/slideLayout" Target="../slideLayouts/slideLayout40.xml"/><Relationship Id="rId19" Type="http://schemas.openxmlformats.org/officeDocument/2006/relationships/slideLayout" Target="../slideLayouts/slideLayout49.xml"/><Relationship Id="rId31" Type="http://schemas.openxmlformats.org/officeDocument/2006/relationships/slideLayout" Target="../slideLayouts/slideLayout61.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 Id="rId30" Type="http://schemas.openxmlformats.org/officeDocument/2006/relationships/slideLayout" Target="../slideLayouts/slideLayout60.xml"/><Relationship Id="rId35" Type="http://schemas.openxmlformats.org/officeDocument/2006/relationships/oleObject" Target="../embeddings/oleObject2.bin"/><Relationship Id="rId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DC30FD6-FC15-1C44-A46C-8992B1D5C170}"/>
              </a:ext>
            </a:extLst>
          </p:cNvPr>
          <p:cNvGraphicFramePr>
            <a:graphicFrameLocks noChangeAspect="1"/>
          </p:cNvGraphicFramePr>
          <p:nvPr userDrawn="1">
            <p:custDataLst>
              <p:tags r:id="rId33"/>
            </p:custDataLst>
            <p:extLst>
              <p:ext uri="{D42A27DB-BD31-4B8C-83A1-F6EECF244321}">
                <p14:modId xmlns:p14="http://schemas.microsoft.com/office/powerpoint/2010/main" val="67495001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184" name="think-cell Slide" r:id="rId34" imgW="7772400" imgH="10058400" progId="TCLayout.ActiveDocument.1">
                  <p:embed/>
                </p:oleObj>
              </mc:Choice>
              <mc:Fallback>
                <p:oleObj name="think-cell Slide" r:id="rId34" imgW="7772400" imgH="10058400" progId="TCLayout.ActiveDocument.1">
                  <p:embed/>
                  <p:pic>
                    <p:nvPicPr>
                      <p:cNvPr id="0" name=""/>
                      <p:cNvPicPr/>
                      <p:nvPr/>
                    </p:nvPicPr>
                    <p:blipFill>
                      <a:blip r:embed="rId35"/>
                      <a:stretch>
                        <a:fillRect/>
                      </a:stretch>
                    </p:blipFill>
                    <p:spPr>
                      <a:xfrm>
                        <a:off x="1588" y="1588"/>
                        <a:ext cx="1227" cy="1588"/>
                      </a:xfrm>
                      <a:prstGeom prst="rect">
                        <a:avLst/>
                      </a:prstGeom>
                    </p:spPr>
                  </p:pic>
                </p:oleObj>
              </mc:Fallback>
            </mc:AlternateContent>
          </a:graphicData>
        </a:graphic>
      </p:graphicFrame>
      <p:sp>
        <p:nvSpPr>
          <p:cNvPr id="24" name="Rectangle 23"/>
          <p:cNvSpPr/>
          <p:nvPr/>
        </p:nvSpPr>
        <p:spPr>
          <a:xfrm>
            <a:off x="9349946" y="6507963"/>
            <a:ext cx="2087975" cy="215315"/>
          </a:xfrm>
          <a:prstGeom prst="rect">
            <a:avLst/>
          </a:prstGeom>
        </p:spPr>
        <p:txBody>
          <a:bodyPr wrap="none">
            <a:spAutoFit/>
          </a:bodyPr>
          <a:lstStyle/>
          <a:p>
            <a:pPr marL="0">
              <a:spcBef>
                <a:spcPts val="0"/>
              </a:spcBef>
            </a:pPr>
            <a:r>
              <a:rPr lang="en-US" sz="799" spc="7" dirty="0">
                <a:solidFill>
                  <a:schemeClr val="tx1"/>
                </a:solidFill>
                <a:latin typeface="+mn-lt"/>
                <a:ea typeface="Samsung Sharp Sans Medium" charset="0"/>
                <a:cs typeface="Samsung Sharp Sans Medium" charset="0"/>
              </a:rPr>
              <a:t>Samsung </a:t>
            </a:r>
            <a:r>
              <a:rPr lang="en-US" sz="799" spc="3" dirty="0">
                <a:solidFill>
                  <a:schemeClr val="tx1"/>
                </a:solidFill>
                <a:latin typeface="+mn-lt"/>
                <a:ea typeface="Samsung Sharp Sans Medium" charset="0"/>
                <a:cs typeface="Samsung Sharp Sans Medium" charset="0"/>
              </a:rPr>
              <a:t>proprietary </a:t>
            </a:r>
            <a:r>
              <a:rPr lang="en-US" sz="799" spc="7" dirty="0">
                <a:solidFill>
                  <a:schemeClr val="tx1"/>
                </a:solidFill>
                <a:latin typeface="+mn-lt"/>
                <a:ea typeface="Samsung Sharp Sans Medium" charset="0"/>
                <a:cs typeface="Samsung Sharp Sans Medium" charset="0"/>
              </a:rPr>
              <a:t>and</a:t>
            </a:r>
            <a:r>
              <a:rPr lang="en-US" sz="799" spc="-24" dirty="0">
                <a:solidFill>
                  <a:schemeClr val="tx1"/>
                </a:solidFill>
                <a:latin typeface="+mn-lt"/>
                <a:ea typeface="Samsung Sharp Sans Medium" charset="0"/>
                <a:cs typeface="Samsung Sharp Sans Medium" charset="0"/>
              </a:rPr>
              <a:t> </a:t>
            </a:r>
            <a:r>
              <a:rPr lang="en-US" sz="799" spc="3" dirty="0">
                <a:solidFill>
                  <a:schemeClr val="tx1"/>
                </a:solidFill>
                <a:latin typeface="+mn-lt"/>
                <a:ea typeface="Samsung Sharp Sans Medium" charset="0"/>
                <a:cs typeface="Samsung Sharp Sans Medium" charset="0"/>
              </a:rPr>
              <a:t>confidential</a:t>
            </a:r>
          </a:p>
        </p:txBody>
      </p:sp>
      <p:sp>
        <p:nvSpPr>
          <p:cNvPr id="26" name="Holder 6"/>
          <p:cNvSpPr txBox="1">
            <a:spLocks/>
          </p:cNvSpPr>
          <p:nvPr/>
        </p:nvSpPr>
        <p:spPr>
          <a:xfrm>
            <a:off x="9041766"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1099" noProof="0" smtClean="0">
                <a:solidFill>
                  <a:schemeClr val="tx1"/>
                </a:solidFill>
                <a:latin typeface="+mn-lt"/>
                <a:ea typeface="Samsung Sharp Sans Medium" charset="0"/>
                <a:cs typeface="Samsung Sharp Sans Medium" charset="0"/>
              </a:rPr>
              <a:pPr/>
              <a:t>‹#›</a:t>
            </a:fld>
            <a:endParaRPr lang="en-US" sz="1099" noProof="0" dirty="0">
              <a:solidFill>
                <a:schemeClr val="tx1"/>
              </a:solidFill>
              <a:latin typeface="+mn-lt"/>
              <a:ea typeface="Samsung Sharp Sans Medium" charset="0"/>
              <a:cs typeface="Samsung Sharp Sans Medium" charset="0"/>
            </a:endParaRPr>
          </a:p>
        </p:txBody>
      </p:sp>
      <p:sp>
        <p:nvSpPr>
          <p:cNvPr id="5" name="Obdélník 4"/>
          <p:cNvSpPr/>
          <p:nvPr/>
        </p:nvSpPr>
        <p:spPr>
          <a:xfrm>
            <a:off x="1" y="2"/>
            <a:ext cx="12192000" cy="94128"/>
          </a:xfrm>
          <a:prstGeom prst="rect">
            <a:avLst/>
          </a:prstGeom>
          <a:gradFill>
            <a:gsLst>
              <a:gs pos="0">
                <a:srgbClr val="174489"/>
              </a:gs>
              <a:gs pos="100000">
                <a:srgbClr val="00B0D7"/>
              </a:gs>
            </a:gsLst>
            <a:lin ang="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388" tIns="71388" rIns="71388" bIns="71388" numCol="1" spcCol="38098" rtlCol="0" anchor="ctr">
            <a:noAutofit/>
          </a:bodyPr>
          <a:lstStyle/>
          <a:p>
            <a:pPr algn="ctr" defTabSz="820985" hangingPunct="0"/>
            <a:endParaRPr lang="cs-CZ" sz="3198">
              <a:solidFill>
                <a:srgbClr val="FFFFFF"/>
              </a:solidFill>
              <a:sym typeface="Helvetica Light"/>
            </a:endParaRPr>
          </a:p>
        </p:txBody>
      </p:sp>
    </p:spTree>
    <p:extLst>
      <p:ext uri="{BB962C8B-B14F-4D97-AF65-F5344CB8AC3E}">
        <p14:creationId xmlns:p14="http://schemas.microsoft.com/office/powerpoint/2010/main" val="6956471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89"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703" r:id="rId30"/>
  </p:sldLayoutIdLst>
  <p:hf hdr="0" ftr="0" dt="0"/>
  <p:txStyles>
    <p:titleStyle>
      <a:lvl1pPr eaLnBrk="1" hangingPunct="1">
        <a:defRPr sz="1332" baseline="0">
          <a:latin typeface="+mj-lt"/>
          <a:ea typeface="+mj-ea"/>
          <a:cs typeface="+mj-cs"/>
        </a:defRPr>
      </a:lvl1pPr>
    </p:titleStyle>
    <p:bodyStyle>
      <a:lvl1pPr marL="0" eaLnBrk="1" hangingPunct="1">
        <a:defRPr sz="1332">
          <a:latin typeface="+mn-lt"/>
          <a:ea typeface="+mn-ea"/>
          <a:cs typeface="+mn-cs"/>
        </a:defRPr>
      </a:lvl1pPr>
      <a:lvl2pPr marL="277089" eaLnBrk="1" hangingPunct="1">
        <a:defRPr sz="1332">
          <a:latin typeface="+mn-lt"/>
          <a:ea typeface="+mn-ea"/>
          <a:cs typeface="+mn-cs"/>
        </a:defRPr>
      </a:lvl2pPr>
      <a:lvl3pPr marL="554177" eaLnBrk="1" hangingPunct="1">
        <a:defRPr sz="1332">
          <a:latin typeface="+mn-lt"/>
          <a:ea typeface="+mn-ea"/>
          <a:cs typeface="+mn-cs"/>
        </a:defRPr>
      </a:lvl3pPr>
      <a:lvl4pPr marL="831266" eaLnBrk="1" hangingPunct="1">
        <a:defRPr sz="1332">
          <a:latin typeface="+mn-lt"/>
          <a:ea typeface="+mn-ea"/>
          <a:cs typeface="+mn-cs"/>
        </a:defRPr>
      </a:lvl4pPr>
      <a:lvl5pPr marL="1108354" eaLnBrk="1" hangingPunct="1">
        <a:defRPr sz="1332">
          <a:latin typeface="+mn-lt"/>
          <a:ea typeface="+mn-ea"/>
          <a:cs typeface="+mn-cs"/>
        </a:defRPr>
      </a:lvl5pPr>
      <a:lvl6pPr marL="1385444" eaLnBrk="1" hangingPunct="1">
        <a:defRPr>
          <a:latin typeface="+mn-lt"/>
          <a:ea typeface="+mn-ea"/>
          <a:cs typeface="+mn-cs"/>
        </a:defRPr>
      </a:lvl6pPr>
      <a:lvl7pPr marL="1662531" eaLnBrk="1" hangingPunct="1">
        <a:defRPr>
          <a:latin typeface="+mn-lt"/>
          <a:ea typeface="+mn-ea"/>
          <a:cs typeface="+mn-cs"/>
        </a:defRPr>
      </a:lvl7pPr>
      <a:lvl8pPr marL="1939621" eaLnBrk="1" hangingPunct="1">
        <a:defRPr>
          <a:latin typeface="+mn-lt"/>
          <a:ea typeface="+mn-ea"/>
          <a:cs typeface="+mn-cs"/>
        </a:defRPr>
      </a:lvl8pPr>
      <a:lvl9pPr marL="2216708" eaLnBrk="1" hangingPunct="1">
        <a:defRPr>
          <a:latin typeface="+mn-lt"/>
          <a:ea typeface="+mn-ea"/>
          <a:cs typeface="+mn-cs"/>
        </a:defRPr>
      </a:lvl9pPr>
    </p:bodyStyle>
    <p:otherStyle>
      <a:lvl1pPr marL="0" eaLnBrk="1" hangingPunct="1">
        <a:defRPr>
          <a:latin typeface="+mn-lt"/>
          <a:ea typeface="+mn-ea"/>
          <a:cs typeface="+mn-cs"/>
        </a:defRPr>
      </a:lvl1pPr>
      <a:lvl2pPr marL="277089" eaLnBrk="1" hangingPunct="1">
        <a:defRPr>
          <a:latin typeface="+mn-lt"/>
          <a:ea typeface="+mn-ea"/>
          <a:cs typeface="+mn-cs"/>
        </a:defRPr>
      </a:lvl2pPr>
      <a:lvl3pPr marL="554177" eaLnBrk="1" hangingPunct="1">
        <a:defRPr>
          <a:latin typeface="+mn-lt"/>
          <a:ea typeface="+mn-ea"/>
          <a:cs typeface="+mn-cs"/>
        </a:defRPr>
      </a:lvl3pPr>
      <a:lvl4pPr marL="831266" eaLnBrk="1" hangingPunct="1">
        <a:defRPr>
          <a:latin typeface="+mn-lt"/>
          <a:ea typeface="+mn-ea"/>
          <a:cs typeface="+mn-cs"/>
        </a:defRPr>
      </a:lvl4pPr>
      <a:lvl5pPr marL="1108354" eaLnBrk="1" hangingPunct="1">
        <a:defRPr>
          <a:latin typeface="+mn-lt"/>
          <a:ea typeface="+mn-ea"/>
          <a:cs typeface="+mn-cs"/>
        </a:defRPr>
      </a:lvl5pPr>
      <a:lvl6pPr marL="1385444" eaLnBrk="1" hangingPunct="1">
        <a:defRPr>
          <a:latin typeface="+mn-lt"/>
          <a:ea typeface="+mn-ea"/>
          <a:cs typeface="+mn-cs"/>
        </a:defRPr>
      </a:lvl6pPr>
      <a:lvl7pPr marL="1662531" eaLnBrk="1" hangingPunct="1">
        <a:defRPr>
          <a:latin typeface="+mn-lt"/>
          <a:ea typeface="+mn-ea"/>
          <a:cs typeface="+mn-cs"/>
        </a:defRPr>
      </a:lvl7pPr>
      <a:lvl8pPr marL="1939621" eaLnBrk="1" hangingPunct="1">
        <a:defRPr>
          <a:latin typeface="+mn-lt"/>
          <a:ea typeface="+mn-ea"/>
          <a:cs typeface="+mn-cs"/>
        </a:defRPr>
      </a:lvl8pPr>
      <a:lvl9pPr marL="2216708" eaLnBrk="1" hangingPunct="1">
        <a:defRPr>
          <a:latin typeface="+mn-lt"/>
          <a:ea typeface="+mn-ea"/>
          <a:cs typeface="+mn-cs"/>
        </a:defRPr>
      </a:lvl9pPr>
    </p:otherStyle>
  </p:txStyles>
  <p:extLst>
    <p:ext uri="{27BBF7A9-308A-43DC-89C8-2F10F3537804}">
      <p15:sldGuideLst xmlns:p15="http://schemas.microsoft.com/office/powerpoint/2012/main">
        <p15:guide id="1" orient="horz" pos="774">
          <p15:clr>
            <a:srgbClr val="F26B43"/>
          </p15:clr>
        </p15:guide>
        <p15:guide id="2" pos="3840">
          <p15:clr>
            <a:srgbClr val="F26B43"/>
          </p15:clr>
        </p15:guide>
        <p15:guide id="3" pos="216">
          <p15:clr>
            <a:srgbClr val="F26B43"/>
          </p15:clr>
        </p15:guide>
        <p15:guide id="4" pos="7463">
          <p15:clr>
            <a:srgbClr val="F26B43"/>
          </p15:clr>
        </p15:guide>
        <p15:guide id="5" orient="horz" pos="216">
          <p15:clr>
            <a:srgbClr val="F26B43"/>
          </p15:clr>
        </p15:guide>
        <p15:guide id="6" orient="horz" pos="4104">
          <p15:clr>
            <a:srgbClr val="F26B43"/>
          </p15:clr>
        </p15:guide>
        <p15:guide id="7" pos="5390">
          <p15:clr>
            <a:srgbClr val="F26B43"/>
          </p15:clr>
        </p15:guide>
        <p15:guide id="8" pos="6423">
          <p15:clr>
            <a:srgbClr val="F26B43"/>
          </p15:clr>
        </p15:guide>
        <p15:guide id="9" pos="4357">
          <p15:clr>
            <a:srgbClr val="F26B43"/>
          </p15:clr>
        </p15:guide>
        <p15:guide id="10" pos="3323">
          <p15:clr>
            <a:srgbClr val="F26B43"/>
          </p15:clr>
        </p15:guide>
        <p15:guide id="11" pos="2290">
          <p15:clr>
            <a:srgbClr val="F26B43"/>
          </p15:clr>
        </p15:guide>
        <p15:guide id="12" pos="1250">
          <p15:clr>
            <a:srgbClr val="F26B43"/>
          </p15:clr>
        </p15:guide>
        <p15:guide id="13" orient="horz" pos="1325">
          <p15:clr>
            <a:srgbClr val="F26B43"/>
          </p15:clr>
        </p15:guide>
        <p15:guide id="14" orient="horz" pos="1882">
          <p15:clr>
            <a:srgbClr val="F26B43"/>
          </p15:clr>
        </p15:guide>
        <p15:guide id="15" orient="horz" pos="2434">
          <p15:clr>
            <a:srgbClr val="F26B43"/>
          </p15:clr>
        </p15:guide>
        <p15:guide id="17" orient="horz" pos="2992">
          <p15:clr>
            <a:srgbClr val="F26B43"/>
          </p15:clr>
        </p15:guide>
        <p15:guide id="18" orient="horz" pos="3546">
          <p15:clr>
            <a:srgbClr val="F26B43"/>
          </p15:clr>
        </p15:guide>
        <p15:guide id="19" orient="horz" pos="105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DC30FD6-FC15-1C44-A46C-8992B1D5C170}"/>
              </a:ext>
            </a:extLst>
          </p:cNvPr>
          <p:cNvGraphicFramePr>
            <a:graphicFrameLocks noChangeAspect="1"/>
          </p:cNvGraphicFramePr>
          <p:nvPr userDrawn="1">
            <p:custDataLst>
              <p:tags r:id="rId34"/>
            </p:custDataLst>
            <p:extLst>
              <p:ext uri="{D42A27DB-BD31-4B8C-83A1-F6EECF244321}">
                <p14:modId xmlns:p14="http://schemas.microsoft.com/office/powerpoint/2010/main" val="1022144806"/>
              </p:ext>
            </p:extLst>
          </p:nvPr>
        </p:nvGraphicFramePr>
        <p:xfrm>
          <a:off x="1589" y="1589"/>
          <a:ext cx="1227" cy="1588"/>
        </p:xfrm>
        <a:graphic>
          <a:graphicData uri="http://schemas.openxmlformats.org/presentationml/2006/ole">
            <mc:AlternateContent xmlns:mc="http://schemas.openxmlformats.org/markup-compatibility/2006">
              <mc:Choice xmlns:v="urn:schemas-microsoft-com:vml" Requires="v">
                <p:oleObj spid="_x0000_s45081" name="think-cell Slide" r:id="rId35" imgW="7772400" imgH="10058400" progId="TCLayout.ActiveDocument.1">
                  <p:embed/>
                </p:oleObj>
              </mc:Choice>
              <mc:Fallback>
                <p:oleObj name="think-cell Slide" r:id="rId35" imgW="7772400" imgH="10058400" progId="TCLayout.ActiveDocument.1">
                  <p:embed/>
                  <p:pic>
                    <p:nvPicPr>
                      <p:cNvPr id="2" name="think-cell data - do not delete" hidden="1">
                        <a:extLst>
                          <a:ext uri="{FF2B5EF4-FFF2-40B4-BE49-F238E27FC236}">
                            <a16:creationId xmlns:a16="http://schemas.microsoft.com/office/drawing/2014/main" id="{2DC30FD6-FC15-1C44-A46C-8992B1D5C170}"/>
                          </a:ext>
                        </a:extLst>
                      </p:cNvPr>
                      <p:cNvPicPr/>
                      <p:nvPr/>
                    </p:nvPicPr>
                    <p:blipFill>
                      <a:blip r:embed="rId36"/>
                      <a:stretch>
                        <a:fillRect/>
                      </a:stretch>
                    </p:blipFill>
                    <p:spPr>
                      <a:xfrm>
                        <a:off x="1589" y="1589"/>
                        <a:ext cx="1227" cy="1588"/>
                      </a:xfrm>
                      <a:prstGeom prst="rect">
                        <a:avLst/>
                      </a:prstGeom>
                    </p:spPr>
                  </p:pic>
                </p:oleObj>
              </mc:Fallback>
            </mc:AlternateContent>
          </a:graphicData>
        </a:graphic>
      </p:graphicFrame>
      <p:sp>
        <p:nvSpPr>
          <p:cNvPr id="24" name="Rectangle 23"/>
          <p:cNvSpPr/>
          <p:nvPr/>
        </p:nvSpPr>
        <p:spPr>
          <a:xfrm>
            <a:off x="9349948" y="6507963"/>
            <a:ext cx="2087431" cy="215315"/>
          </a:xfrm>
          <a:prstGeom prst="rect">
            <a:avLst/>
          </a:prstGeom>
        </p:spPr>
        <p:txBody>
          <a:bodyPr wrap="none">
            <a:spAutoFit/>
          </a:bodyPr>
          <a:lstStyle/>
          <a:p>
            <a:pPr marL="0">
              <a:spcBef>
                <a:spcPts val="0"/>
              </a:spcBef>
            </a:pPr>
            <a:r>
              <a:rPr lang="en-US" sz="799" spc="7" dirty="0">
                <a:solidFill>
                  <a:schemeClr val="tx1"/>
                </a:solidFill>
                <a:latin typeface="+mn-lt"/>
                <a:ea typeface="Samsung Sharp Sans Medium" charset="0"/>
                <a:cs typeface="Samsung Sharp Sans Medium" charset="0"/>
              </a:rPr>
              <a:t>Samsung </a:t>
            </a:r>
            <a:r>
              <a:rPr lang="en-US" sz="799" spc="3" dirty="0">
                <a:solidFill>
                  <a:schemeClr val="tx1"/>
                </a:solidFill>
                <a:latin typeface="+mn-lt"/>
                <a:ea typeface="Samsung Sharp Sans Medium" charset="0"/>
                <a:cs typeface="Samsung Sharp Sans Medium" charset="0"/>
              </a:rPr>
              <a:t>proprietary </a:t>
            </a:r>
            <a:r>
              <a:rPr lang="en-US" sz="799" spc="7" dirty="0">
                <a:solidFill>
                  <a:schemeClr val="tx1"/>
                </a:solidFill>
                <a:latin typeface="+mn-lt"/>
                <a:ea typeface="Samsung Sharp Sans Medium" charset="0"/>
                <a:cs typeface="Samsung Sharp Sans Medium" charset="0"/>
              </a:rPr>
              <a:t>and</a:t>
            </a:r>
            <a:r>
              <a:rPr lang="en-US" sz="799" spc="-24" dirty="0">
                <a:solidFill>
                  <a:schemeClr val="tx1"/>
                </a:solidFill>
                <a:latin typeface="+mn-lt"/>
                <a:ea typeface="Samsung Sharp Sans Medium" charset="0"/>
                <a:cs typeface="Samsung Sharp Sans Medium" charset="0"/>
              </a:rPr>
              <a:t> </a:t>
            </a:r>
            <a:r>
              <a:rPr lang="en-US" sz="799" spc="3" dirty="0">
                <a:solidFill>
                  <a:schemeClr val="tx1"/>
                </a:solidFill>
                <a:latin typeface="+mn-lt"/>
                <a:ea typeface="Samsung Sharp Sans Medium" charset="0"/>
                <a:cs typeface="Samsung Sharp Sans Medium" charset="0"/>
              </a:rPr>
              <a:t>confidential</a:t>
            </a:r>
          </a:p>
        </p:txBody>
      </p:sp>
      <p:sp>
        <p:nvSpPr>
          <p:cNvPr id="26" name="Holder 6"/>
          <p:cNvSpPr txBox="1">
            <a:spLocks/>
          </p:cNvSpPr>
          <p:nvPr/>
        </p:nvSpPr>
        <p:spPr>
          <a:xfrm>
            <a:off x="9041767" y="6562218"/>
            <a:ext cx="2804160" cy="169149"/>
          </a:xfrm>
          <a:prstGeom prst="rect">
            <a:avLst/>
          </a:prstGeom>
        </p:spPr>
        <p:txBody>
          <a:bodyPr wrap="square" lIns="0" tIns="0" rIns="0" bIns="0">
            <a:spAutoFit/>
          </a:bodyPr>
          <a:lstStyle>
            <a:defPPr>
              <a:defRPr lang="en-US"/>
            </a:defPPr>
            <a:lvl1pPr marL="0" algn="r" defTabSz="554389" rtl="0" eaLnBrk="1" latinLnBrk="0" hangingPunct="1">
              <a:defRPr sz="1001" kern="1200">
                <a:solidFill>
                  <a:schemeClr val="tx1">
                    <a:tint val="75000"/>
                  </a:schemeClr>
                </a:solidFill>
                <a:latin typeface="+mn-lt"/>
                <a:ea typeface="+mn-ea"/>
                <a:cs typeface="+mn-cs"/>
              </a:defRPr>
            </a:lvl1pPr>
            <a:lvl2pPr marL="277194" algn="l" defTabSz="554389" rtl="0" eaLnBrk="1" latinLnBrk="0" hangingPunct="1">
              <a:defRPr sz="1092" kern="1200">
                <a:solidFill>
                  <a:schemeClr val="tx1"/>
                </a:solidFill>
                <a:latin typeface="+mn-lt"/>
                <a:ea typeface="+mn-ea"/>
                <a:cs typeface="+mn-cs"/>
              </a:defRPr>
            </a:lvl2pPr>
            <a:lvl3pPr marL="554389" algn="l" defTabSz="554389" rtl="0" eaLnBrk="1" latinLnBrk="0" hangingPunct="1">
              <a:defRPr sz="1092" kern="1200">
                <a:solidFill>
                  <a:schemeClr val="tx1"/>
                </a:solidFill>
                <a:latin typeface="+mn-lt"/>
                <a:ea typeface="+mn-ea"/>
                <a:cs typeface="+mn-cs"/>
              </a:defRPr>
            </a:lvl3pPr>
            <a:lvl4pPr marL="831584" algn="l" defTabSz="554389" rtl="0" eaLnBrk="1" latinLnBrk="0" hangingPunct="1">
              <a:defRPr sz="1092" kern="1200">
                <a:solidFill>
                  <a:schemeClr val="tx1"/>
                </a:solidFill>
                <a:latin typeface="+mn-lt"/>
                <a:ea typeface="+mn-ea"/>
                <a:cs typeface="+mn-cs"/>
              </a:defRPr>
            </a:lvl4pPr>
            <a:lvl5pPr marL="1108779" algn="l" defTabSz="554389" rtl="0" eaLnBrk="1" latinLnBrk="0" hangingPunct="1">
              <a:defRPr sz="1092" kern="1200">
                <a:solidFill>
                  <a:schemeClr val="tx1"/>
                </a:solidFill>
                <a:latin typeface="+mn-lt"/>
                <a:ea typeface="+mn-ea"/>
                <a:cs typeface="+mn-cs"/>
              </a:defRPr>
            </a:lvl5pPr>
            <a:lvl6pPr marL="1385974" algn="l" defTabSz="554389" rtl="0" eaLnBrk="1" latinLnBrk="0" hangingPunct="1">
              <a:defRPr sz="1092" kern="1200">
                <a:solidFill>
                  <a:schemeClr val="tx1"/>
                </a:solidFill>
                <a:latin typeface="+mn-lt"/>
                <a:ea typeface="+mn-ea"/>
                <a:cs typeface="+mn-cs"/>
              </a:defRPr>
            </a:lvl6pPr>
            <a:lvl7pPr marL="1663168" algn="l" defTabSz="554389" rtl="0" eaLnBrk="1" latinLnBrk="0" hangingPunct="1">
              <a:defRPr sz="1092" kern="1200">
                <a:solidFill>
                  <a:schemeClr val="tx1"/>
                </a:solidFill>
                <a:latin typeface="+mn-lt"/>
                <a:ea typeface="+mn-ea"/>
                <a:cs typeface="+mn-cs"/>
              </a:defRPr>
            </a:lvl7pPr>
            <a:lvl8pPr marL="1940363" algn="l" defTabSz="554389" rtl="0" eaLnBrk="1" latinLnBrk="0" hangingPunct="1">
              <a:defRPr sz="1092" kern="1200">
                <a:solidFill>
                  <a:schemeClr val="tx1"/>
                </a:solidFill>
                <a:latin typeface="+mn-lt"/>
                <a:ea typeface="+mn-ea"/>
                <a:cs typeface="+mn-cs"/>
              </a:defRPr>
            </a:lvl8pPr>
            <a:lvl9pPr marL="2217557" algn="l" defTabSz="554389" rtl="0" eaLnBrk="1" latinLnBrk="0" hangingPunct="1">
              <a:defRPr sz="1092" kern="1200">
                <a:solidFill>
                  <a:schemeClr val="tx1"/>
                </a:solidFill>
                <a:latin typeface="+mn-lt"/>
                <a:ea typeface="+mn-ea"/>
                <a:cs typeface="+mn-cs"/>
              </a:defRPr>
            </a:lvl9pPr>
          </a:lstStyle>
          <a:p>
            <a:fld id="{B6F15528-21DE-4FAA-801E-634DDDAF4B2B}" type="slidenum">
              <a:rPr lang="en-US" sz="1099" noProof="0" smtClean="0">
                <a:solidFill>
                  <a:schemeClr val="tx1"/>
                </a:solidFill>
                <a:latin typeface="+mn-lt"/>
                <a:ea typeface="Samsung Sharp Sans Medium" charset="0"/>
                <a:cs typeface="Samsung Sharp Sans Medium" charset="0"/>
              </a:rPr>
              <a:pPr/>
              <a:t>‹#›</a:t>
            </a:fld>
            <a:endParaRPr lang="en-US" sz="1099" noProof="0" dirty="0">
              <a:solidFill>
                <a:schemeClr val="tx1"/>
              </a:solidFill>
              <a:latin typeface="+mn-lt"/>
              <a:ea typeface="Samsung Sharp Sans Medium" charset="0"/>
              <a:cs typeface="Samsung Sharp Sans Medium" charset="0"/>
            </a:endParaRPr>
          </a:p>
        </p:txBody>
      </p:sp>
      <p:sp>
        <p:nvSpPr>
          <p:cNvPr id="5" name="Obdélník 4"/>
          <p:cNvSpPr/>
          <p:nvPr/>
        </p:nvSpPr>
        <p:spPr>
          <a:xfrm>
            <a:off x="1" y="3"/>
            <a:ext cx="12192000" cy="94128"/>
          </a:xfrm>
          <a:prstGeom prst="rect">
            <a:avLst/>
          </a:prstGeom>
          <a:gradFill>
            <a:gsLst>
              <a:gs pos="0">
                <a:srgbClr val="174489"/>
              </a:gs>
              <a:gs pos="100000">
                <a:srgbClr val="00B0D7"/>
              </a:gs>
            </a:gsLst>
            <a:lin ang="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388" tIns="71388" rIns="71388" bIns="71388" numCol="1" spcCol="38098" rtlCol="0" anchor="ctr">
            <a:noAutofit/>
          </a:bodyPr>
          <a:lstStyle/>
          <a:p>
            <a:pPr algn="ctr" defTabSz="820965" hangingPunct="0"/>
            <a:endParaRPr lang="cs-CZ" sz="3199">
              <a:solidFill>
                <a:srgbClr val="FFFFFF"/>
              </a:solidFill>
              <a:sym typeface="Helvetica Light"/>
            </a:endParaRPr>
          </a:p>
        </p:txBody>
      </p:sp>
    </p:spTree>
    <p:extLst>
      <p:ext uri="{BB962C8B-B14F-4D97-AF65-F5344CB8AC3E}">
        <p14:creationId xmlns:p14="http://schemas.microsoft.com/office/powerpoint/2010/main" val="3227232258"/>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 id="2147483733" r:id="rId29"/>
    <p:sldLayoutId id="2147483734" r:id="rId30"/>
    <p:sldLayoutId id="2147483735" r:id="rId31"/>
  </p:sldLayoutIdLst>
  <p:hf hdr="0" ftr="0" dt="0"/>
  <p:txStyles>
    <p:titleStyle>
      <a:lvl1pPr eaLnBrk="1" hangingPunct="1">
        <a:defRPr sz="1332" baseline="0">
          <a:latin typeface="+mj-lt"/>
          <a:ea typeface="+mj-ea"/>
          <a:cs typeface="+mj-cs"/>
        </a:defRPr>
      </a:lvl1pPr>
    </p:titleStyle>
    <p:bodyStyle>
      <a:lvl1pPr marL="0" eaLnBrk="1" hangingPunct="1">
        <a:defRPr sz="1332">
          <a:latin typeface="+mn-lt"/>
          <a:ea typeface="+mn-ea"/>
          <a:cs typeface="+mn-cs"/>
        </a:defRPr>
      </a:lvl1pPr>
      <a:lvl2pPr marL="277082" eaLnBrk="1" hangingPunct="1">
        <a:defRPr sz="1332">
          <a:latin typeface="+mn-lt"/>
          <a:ea typeface="+mn-ea"/>
          <a:cs typeface="+mn-cs"/>
        </a:defRPr>
      </a:lvl2pPr>
      <a:lvl3pPr marL="554163" eaLnBrk="1" hangingPunct="1">
        <a:defRPr sz="1332">
          <a:latin typeface="+mn-lt"/>
          <a:ea typeface="+mn-ea"/>
          <a:cs typeface="+mn-cs"/>
        </a:defRPr>
      </a:lvl3pPr>
      <a:lvl4pPr marL="831246" eaLnBrk="1" hangingPunct="1">
        <a:defRPr sz="1332">
          <a:latin typeface="+mn-lt"/>
          <a:ea typeface="+mn-ea"/>
          <a:cs typeface="+mn-cs"/>
        </a:defRPr>
      </a:lvl4pPr>
      <a:lvl5pPr marL="1108327" eaLnBrk="1" hangingPunct="1">
        <a:defRPr sz="1332">
          <a:latin typeface="+mn-lt"/>
          <a:ea typeface="+mn-ea"/>
          <a:cs typeface="+mn-cs"/>
        </a:defRPr>
      </a:lvl5pPr>
      <a:lvl6pPr marL="1385409" eaLnBrk="1" hangingPunct="1">
        <a:defRPr>
          <a:latin typeface="+mn-lt"/>
          <a:ea typeface="+mn-ea"/>
          <a:cs typeface="+mn-cs"/>
        </a:defRPr>
      </a:lvl6pPr>
      <a:lvl7pPr marL="1662489" eaLnBrk="1" hangingPunct="1">
        <a:defRPr>
          <a:latin typeface="+mn-lt"/>
          <a:ea typeface="+mn-ea"/>
          <a:cs typeface="+mn-cs"/>
        </a:defRPr>
      </a:lvl7pPr>
      <a:lvl8pPr marL="1939573" eaLnBrk="1" hangingPunct="1">
        <a:defRPr>
          <a:latin typeface="+mn-lt"/>
          <a:ea typeface="+mn-ea"/>
          <a:cs typeface="+mn-cs"/>
        </a:defRPr>
      </a:lvl8pPr>
      <a:lvl9pPr marL="2216653" eaLnBrk="1" hangingPunct="1">
        <a:defRPr>
          <a:latin typeface="+mn-lt"/>
          <a:ea typeface="+mn-ea"/>
          <a:cs typeface="+mn-cs"/>
        </a:defRPr>
      </a:lvl9pPr>
    </p:bodyStyle>
    <p:otherStyle>
      <a:lvl1pPr marL="0" eaLnBrk="1" hangingPunct="1">
        <a:defRPr>
          <a:latin typeface="+mn-lt"/>
          <a:ea typeface="+mn-ea"/>
          <a:cs typeface="+mn-cs"/>
        </a:defRPr>
      </a:lvl1pPr>
      <a:lvl2pPr marL="277082" eaLnBrk="1" hangingPunct="1">
        <a:defRPr>
          <a:latin typeface="+mn-lt"/>
          <a:ea typeface="+mn-ea"/>
          <a:cs typeface="+mn-cs"/>
        </a:defRPr>
      </a:lvl2pPr>
      <a:lvl3pPr marL="554163" eaLnBrk="1" hangingPunct="1">
        <a:defRPr>
          <a:latin typeface="+mn-lt"/>
          <a:ea typeface="+mn-ea"/>
          <a:cs typeface="+mn-cs"/>
        </a:defRPr>
      </a:lvl3pPr>
      <a:lvl4pPr marL="831246" eaLnBrk="1" hangingPunct="1">
        <a:defRPr>
          <a:latin typeface="+mn-lt"/>
          <a:ea typeface="+mn-ea"/>
          <a:cs typeface="+mn-cs"/>
        </a:defRPr>
      </a:lvl4pPr>
      <a:lvl5pPr marL="1108327" eaLnBrk="1" hangingPunct="1">
        <a:defRPr>
          <a:latin typeface="+mn-lt"/>
          <a:ea typeface="+mn-ea"/>
          <a:cs typeface="+mn-cs"/>
        </a:defRPr>
      </a:lvl5pPr>
      <a:lvl6pPr marL="1385409" eaLnBrk="1" hangingPunct="1">
        <a:defRPr>
          <a:latin typeface="+mn-lt"/>
          <a:ea typeface="+mn-ea"/>
          <a:cs typeface="+mn-cs"/>
        </a:defRPr>
      </a:lvl6pPr>
      <a:lvl7pPr marL="1662489" eaLnBrk="1" hangingPunct="1">
        <a:defRPr>
          <a:latin typeface="+mn-lt"/>
          <a:ea typeface="+mn-ea"/>
          <a:cs typeface="+mn-cs"/>
        </a:defRPr>
      </a:lvl7pPr>
      <a:lvl8pPr marL="1939573" eaLnBrk="1" hangingPunct="1">
        <a:defRPr>
          <a:latin typeface="+mn-lt"/>
          <a:ea typeface="+mn-ea"/>
          <a:cs typeface="+mn-cs"/>
        </a:defRPr>
      </a:lvl8pPr>
      <a:lvl9pPr marL="2216653" eaLnBrk="1" hangingPunct="1">
        <a:defRPr>
          <a:latin typeface="+mn-lt"/>
          <a:ea typeface="+mn-ea"/>
          <a:cs typeface="+mn-cs"/>
        </a:defRPr>
      </a:lvl9pPr>
    </p:otherStyle>
  </p:txStyles>
  <p:extLst>
    <p:ext uri="{27BBF7A9-308A-43DC-89C8-2F10F3537804}">
      <p15:sldGuideLst xmlns:p15="http://schemas.microsoft.com/office/powerpoint/2012/main">
        <p15:guide id="1" orient="horz" pos="774">
          <p15:clr>
            <a:srgbClr val="F26B43"/>
          </p15:clr>
        </p15:guide>
        <p15:guide id="2" pos="3840">
          <p15:clr>
            <a:srgbClr val="F26B43"/>
          </p15:clr>
        </p15:guide>
        <p15:guide id="3" pos="216">
          <p15:clr>
            <a:srgbClr val="F26B43"/>
          </p15:clr>
        </p15:guide>
        <p15:guide id="4" pos="7463">
          <p15:clr>
            <a:srgbClr val="F26B43"/>
          </p15:clr>
        </p15:guide>
        <p15:guide id="5" orient="horz" pos="216">
          <p15:clr>
            <a:srgbClr val="F26B43"/>
          </p15:clr>
        </p15:guide>
        <p15:guide id="6" orient="horz" pos="4104">
          <p15:clr>
            <a:srgbClr val="F26B43"/>
          </p15:clr>
        </p15:guide>
        <p15:guide id="7" pos="5390">
          <p15:clr>
            <a:srgbClr val="F26B43"/>
          </p15:clr>
        </p15:guide>
        <p15:guide id="8" pos="6423">
          <p15:clr>
            <a:srgbClr val="F26B43"/>
          </p15:clr>
        </p15:guide>
        <p15:guide id="9" pos="4357">
          <p15:clr>
            <a:srgbClr val="F26B43"/>
          </p15:clr>
        </p15:guide>
        <p15:guide id="10" pos="3323">
          <p15:clr>
            <a:srgbClr val="F26B43"/>
          </p15:clr>
        </p15:guide>
        <p15:guide id="11" pos="2290">
          <p15:clr>
            <a:srgbClr val="F26B43"/>
          </p15:clr>
        </p15:guide>
        <p15:guide id="12" pos="1250">
          <p15:clr>
            <a:srgbClr val="F26B43"/>
          </p15:clr>
        </p15:guide>
        <p15:guide id="13" orient="horz" pos="1325">
          <p15:clr>
            <a:srgbClr val="F26B43"/>
          </p15:clr>
        </p15:guide>
        <p15:guide id="14" orient="horz" pos="1882">
          <p15:clr>
            <a:srgbClr val="F26B43"/>
          </p15:clr>
        </p15:guide>
        <p15:guide id="15" orient="horz" pos="2434">
          <p15:clr>
            <a:srgbClr val="F26B43"/>
          </p15:clr>
        </p15:guide>
        <p15:guide id="17" orient="horz" pos="2992">
          <p15:clr>
            <a:srgbClr val="F26B43"/>
          </p15:clr>
        </p15:guide>
        <p15:guide id="18" orient="horz" pos="3546">
          <p15:clr>
            <a:srgbClr val="F26B43"/>
          </p15:clr>
        </p15:guide>
        <p15:guide id="19" orient="horz" pos="105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9.xml"/><Relationship Id="rId7" Type="http://schemas.openxmlformats.org/officeDocument/2006/relationships/image" Target="../media/image8.png"/><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oleObject" Target="../embeddings/oleObject3.bin"/></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tags" Target="../tags/tag12.xml"/><Relationship Id="rId1" Type="http://schemas.openxmlformats.org/officeDocument/2006/relationships/vmlDrawing" Target="../drawings/vmlDrawing12.vml"/><Relationship Id="rId6" Type="http://schemas.openxmlformats.org/officeDocument/2006/relationships/image" Target="../media/image19.png"/><Relationship Id="rId5" Type="http://schemas.openxmlformats.org/officeDocument/2006/relationships/image" Target="../media/image14.emf"/><Relationship Id="rId4" Type="http://schemas.openxmlformats.org/officeDocument/2006/relationships/oleObject" Target="../embeddings/oleObject11.bin"/></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tags" Target="../tags/tag4.xml"/><Relationship Id="rId1" Type="http://schemas.openxmlformats.org/officeDocument/2006/relationships/vmlDrawing" Target="../drawings/vmlDrawing4.vml"/><Relationship Id="rId6" Type="http://schemas.openxmlformats.org/officeDocument/2006/relationships/image" Target="../media/image13.png"/><Relationship Id="rId5" Type="http://schemas.openxmlformats.org/officeDocument/2006/relationships/image" Target="../media/image12.emf"/><Relationship Id="rId4" Type="http://schemas.openxmlformats.org/officeDocument/2006/relationships/oleObject" Target="../embeddings/oleObject4.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15.png"/><Relationship Id="rId2" Type="http://schemas.openxmlformats.org/officeDocument/2006/relationships/tags" Target="../tags/tag5.xml"/><Relationship Id="rId1" Type="http://schemas.openxmlformats.org/officeDocument/2006/relationships/vmlDrawing" Target="../drawings/vmlDrawing5.vml"/><Relationship Id="rId6" Type="http://schemas.openxmlformats.org/officeDocument/2006/relationships/hyperlink" Target="http://www.youtube.com/watch?v=_W0bSen8Qjg" TargetMode="External"/><Relationship Id="rId5" Type="http://schemas.openxmlformats.org/officeDocument/2006/relationships/image" Target="../media/image14.emf"/><Relationship Id="rId4" Type="http://schemas.openxmlformats.org/officeDocument/2006/relationships/oleObject" Target="../embeddings/oleObject5.bin"/></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17.svg"/><Relationship Id="rId2" Type="http://schemas.openxmlformats.org/officeDocument/2006/relationships/tags" Target="../tags/tag6.xml"/><Relationship Id="rId1" Type="http://schemas.openxmlformats.org/officeDocument/2006/relationships/vmlDrawing" Target="../drawings/vmlDrawing6.vml"/><Relationship Id="rId6" Type="http://schemas.openxmlformats.org/officeDocument/2006/relationships/image" Target="../media/image16.png"/><Relationship Id="rId5" Type="http://schemas.openxmlformats.org/officeDocument/2006/relationships/image" Target="../media/image14.emf"/><Relationship Id="rId4" Type="http://schemas.openxmlformats.org/officeDocument/2006/relationships/oleObject" Target="../embeddings/oleObject5.bin"/></Relationships>
</file>

<file path=ppt/slides/_rels/slide5.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slideLayout" Target="../slideLayouts/slideLayout30.xml"/><Relationship Id="rId7" Type="http://schemas.openxmlformats.org/officeDocument/2006/relationships/image" Target="../media/image16.png"/><Relationship Id="rId2" Type="http://schemas.openxmlformats.org/officeDocument/2006/relationships/tags" Target="../tags/tag7.xml"/><Relationship Id="rId1" Type="http://schemas.openxmlformats.org/officeDocument/2006/relationships/vmlDrawing" Target="../drawings/vmlDrawing7.vml"/><Relationship Id="rId6" Type="http://schemas.openxmlformats.org/officeDocument/2006/relationships/image" Target="../media/image14.emf"/><Relationship Id="rId5" Type="http://schemas.openxmlformats.org/officeDocument/2006/relationships/oleObject" Target="../embeddings/oleObject6.bin"/><Relationship Id="rId10" Type="http://schemas.openxmlformats.org/officeDocument/2006/relationships/image" Target="../media/image18.png"/><Relationship Id="rId4" Type="http://schemas.openxmlformats.org/officeDocument/2006/relationships/notesSlide" Target="../notesSlides/notesSlide1.xml"/><Relationship Id="rId9" Type="http://schemas.openxmlformats.org/officeDocument/2006/relationships/hyperlink" Target="https://markcubanai.vids.io/videos/ee9ad9b61a1de1c164/model-card-template-walkthrough-sst"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tags" Target="../tags/tag8.xml"/><Relationship Id="rId1" Type="http://schemas.openxmlformats.org/officeDocument/2006/relationships/vmlDrawing" Target="../drawings/vmlDrawing8.vml"/><Relationship Id="rId6" Type="http://schemas.openxmlformats.org/officeDocument/2006/relationships/hyperlink" Target="https://www.ibm.com/think/topics/ai-ethics" TargetMode="External"/><Relationship Id="rId5" Type="http://schemas.openxmlformats.org/officeDocument/2006/relationships/image" Target="../media/image14.emf"/><Relationship Id="rId4" Type="http://schemas.openxmlformats.org/officeDocument/2006/relationships/oleObject" Target="../embeddings/oleObject7.bin"/></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tags" Target="../tags/tag9.xml"/><Relationship Id="rId1" Type="http://schemas.openxmlformats.org/officeDocument/2006/relationships/vmlDrawing" Target="../drawings/vmlDrawing9.vml"/><Relationship Id="rId5" Type="http://schemas.openxmlformats.org/officeDocument/2006/relationships/image" Target="../media/image14.emf"/><Relationship Id="rId4" Type="http://schemas.openxmlformats.org/officeDocument/2006/relationships/oleObject" Target="../embeddings/oleObject8.bin"/></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15.png"/><Relationship Id="rId2" Type="http://schemas.openxmlformats.org/officeDocument/2006/relationships/tags" Target="../tags/tag10.xml"/><Relationship Id="rId1" Type="http://schemas.openxmlformats.org/officeDocument/2006/relationships/vmlDrawing" Target="../drawings/vmlDrawing10.vml"/><Relationship Id="rId6" Type="http://schemas.openxmlformats.org/officeDocument/2006/relationships/hyperlink" Target="http://www.youtube.com/watch?v=WctdLnMAOPg" TargetMode="External"/><Relationship Id="rId5" Type="http://schemas.openxmlformats.org/officeDocument/2006/relationships/image" Target="../media/image14.emf"/><Relationship Id="rId4" Type="http://schemas.openxmlformats.org/officeDocument/2006/relationships/oleObject" Target="../embeddings/oleObject9.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tags" Target="../tags/tag11.xml"/><Relationship Id="rId1" Type="http://schemas.openxmlformats.org/officeDocument/2006/relationships/vmlDrawing" Target="../drawings/vmlDrawing11.vml"/><Relationship Id="rId5" Type="http://schemas.openxmlformats.org/officeDocument/2006/relationships/image" Target="../media/image14.emf"/><Relationship Id="rId4" Type="http://schemas.openxmlformats.org/officeDocument/2006/relationships/oleObject" Target="../embeddings/oleObject10.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3AB85-AF8A-FD3A-07B5-C4D7BF3DD3AC}"/>
            </a:ext>
          </a:extLst>
        </p:cNvPr>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23AC0729-F354-CB98-070C-5CFE5115CC2F}"/>
              </a:ext>
            </a:extLst>
          </p:cNvPr>
          <p:cNvGraphicFramePr>
            <a:graphicFrameLocks noChangeAspect="1"/>
          </p:cNvGraphicFramePr>
          <p:nvPr>
            <p:custDataLst>
              <p:tags r:id="rId2"/>
            </p:custDataLst>
            <p:extLst>
              <p:ext uri="{D42A27DB-BD31-4B8C-83A1-F6EECF244321}">
                <p14:modId xmlns:p14="http://schemas.microsoft.com/office/powerpoint/2010/main" val="212164860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2209" name="think-cell Slide" r:id="rId4" imgW="7772400" imgH="10058400" progId="TCLayout.ActiveDocument.1">
                  <p:embed/>
                </p:oleObj>
              </mc:Choice>
              <mc:Fallback>
                <p:oleObj name="think-cell Slide" r:id="rId4" imgW="7772400" imgH="10058400" progId="TCLayout.ActiveDocument.1">
                  <p:embed/>
                  <p:pic>
                    <p:nvPicPr>
                      <p:cNvPr id="11" name="think-cell data - do not delete" hidden="1">
                        <a:extLst>
                          <a:ext uri="{FF2B5EF4-FFF2-40B4-BE49-F238E27FC236}">
                            <a16:creationId xmlns:a16="http://schemas.microsoft.com/office/drawing/2014/main" id="{A082FD67-33F7-BF59-65C5-E8C563F5CF4B}"/>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15" name="Tětiva 14">
            <a:extLst>
              <a:ext uri="{FF2B5EF4-FFF2-40B4-BE49-F238E27FC236}">
                <a16:creationId xmlns:a16="http://schemas.microsoft.com/office/drawing/2014/main" id="{70BCF906-C7C2-DA45-6055-FA541B443BDE}"/>
              </a:ext>
            </a:extLst>
          </p:cNvPr>
          <p:cNvSpPr/>
          <p:nvPr/>
        </p:nvSpPr>
        <p:spPr>
          <a:xfrm rot="5400000">
            <a:off x="6296198" y="6135430"/>
            <a:ext cx="1008062" cy="1008062"/>
          </a:xfrm>
          <a:prstGeom prst="chord">
            <a:avLst>
              <a:gd name="adj1" fmla="val 3847341"/>
              <a:gd name="adj2" fmla="val 17738634"/>
            </a:avLst>
          </a:prstGeom>
          <a:solidFill>
            <a:schemeClr val="accent5"/>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sp>
        <p:nvSpPr>
          <p:cNvPr id="2" name="Text Placeholder 3">
            <a:extLst>
              <a:ext uri="{FF2B5EF4-FFF2-40B4-BE49-F238E27FC236}">
                <a16:creationId xmlns:a16="http://schemas.microsoft.com/office/drawing/2014/main" id="{A91025AD-D160-39E4-F839-D6B847883198}"/>
              </a:ext>
            </a:extLst>
          </p:cNvPr>
          <p:cNvSpPr txBox="1">
            <a:spLocks/>
          </p:cNvSpPr>
          <p:nvPr/>
        </p:nvSpPr>
        <p:spPr>
          <a:xfrm>
            <a:off x="958874" y="5746082"/>
            <a:ext cx="5207833" cy="521684"/>
          </a:xfrm>
          <a:prstGeom prst="rect">
            <a:avLst/>
          </a:prstGeom>
          <a:effectLst>
            <a:outerShdw blurRad="63500" dir="8100000" algn="tr" rotWithShape="0">
              <a:prstClr val="black">
                <a:alpha val="20000"/>
              </a:prstClr>
            </a:outerShdw>
          </a:effectLst>
        </p:spPr>
        <p:txBody>
          <a:bodyPr/>
          <a:lstStyle>
            <a:lvl1pPr marL="0" eaLnBrk="1" hangingPunct="1">
              <a:defRPr sz="1332">
                <a:latin typeface="+mn-lt"/>
                <a:ea typeface="+mn-ea"/>
                <a:cs typeface="+mn-cs"/>
              </a:defRPr>
            </a:lvl1pPr>
            <a:lvl2pPr marL="277089" eaLnBrk="1" hangingPunct="1">
              <a:defRPr sz="1332">
                <a:latin typeface="+mn-lt"/>
                <a:ea typeface="+mn-ea"/>
                <a:cs typeface="+mn-cs"/>
              </a:defRPr>
            </a:lvl2pPr>
            <a:lvl3pPr marL="554177" eaLnBrk="1" hangingPunct="1">
              <a:defRPr sz="1332">
                <a:latin typeface="+mn-lt"/>
                <a:ea typeface="+mn-ea"/>
                <a:cs typeface="+mn-cs"/>
              </a:defRPr>
            </a:lvl3pPr>
            <a:lvl4pPr marL="831266" eaLnBrk="1" hangingPunct="1">
              <a:defRPr sz="1332">
                <a:latin typeface="+mn-lt"/>
                <a:ea typeface="+mn-ea"/>
                <a:cs typeface="+mn-cs"/>
              </a:defRPr>
            </a:lvl4pPr>
            <a:lvl5pPr marL="1108354" eaLnBrk="1" hangingPunct="1">
              <a:defRPr sz="1332">
                <a:latin typeface="+mn-lt"/>
                <a:ea typeface="+mn-ea"/>
                <a:cs typeface="+mn-cs"/>
              </a:defRPr>
            </a:lvl5pPr>
            <a:lvl6pPr marL="1385444" eaLnBrk="1" hangingPunct="1">
              <a:defRPr>
                <a:latin typeface="+mn-lt"/>
                <a:ea typeface="+mn-ea"/>
                <a:cs typeface="+mn-cs"/>
              </a:defRPr>
            </a:lvl6pPr>
            <a:lvl7pPr marL="1662531" eaLnBrk="1" hangingPunct="1">
              <a:defRPr>
                <a:latin typeface="+mn-lt"/>
                <a:ea typeface="+mn-ea"/>
                <a:cs typeface="+mn-cs"/>
              </a:defRPr>
            </a:lvl7pPr>
            <a:lvl8pPr marL="1939621" eaLnBrk="1" hangingPunct="1">
              <a:defRPr>
                <a:latin typeface="+mn-lt"/>
                <a:ea typeface="+mn-ea"/>
                <a:cs typeface="+mn-cs"/>
              </a:defRPr>
            </a:lvl8pPr>
            <a:lvl9pPr marL="2216708" eaLnBrk="1" hangingPunct="1">
              <a:defRPr>
                <a:latin typeface="+mn-lt"/>
                <a:ea typeface="+mn-ea"/>
                <a:cs typeface="+mn-cs"/>
              </a:defRPr>
            </a:lvl9pPr>
          </a:lstStyle>
          <a:p>
            <a:r>
              <a:rPr lang="en-US" sz="2000" kern="0" dirty="0">
                <a:solidFill>
                  <a:srgbClr val="FFFFFF"/>
                </a:solidFill>
                <a:latin typeface="Samsung SS Head Bold" pitchFamily="2" charset="0"/>
                <a:ea typeface="Samsung Sharp Sans Bold" pitchFamily="2" charset="0"/>
                <a:cs typeface="Samsung SS Head Bold" pitchFamily="2" charset="0"/>
              </a:rPr>
              <a:t>Ethics Check</a:t>
            </a:r>
          </a:p>
        </p:txBody>
      </p:sp>
      <p:sp>
        <p:nvSpPr>
          <p:cNvPr id="4" name="TextBox 3">
            <a:extLst>
              <a:ext uri="{FF2B5EF4-FFF2-40B4-BE49-F238E27FC236}">
                <a16:creationId xmlns:a16="http://schemas.microsoft.com/office/drawing/2014/main" id="{4689B49D-34EF-4E7E-9BD3-E4AE68581B17}"/>
              </a:ext>
            </a:extLst>
          </p:cNvPr>
          <p:cNvSpPr txBox="1"/>
          <p:nvPr/>
        </p:nvSpPr>
        <p:spPr>
          <a:xfrm>
            <a:off x="958874" y="5193144"/>
            <a:ext cx="3154331" cy="521683"/>
          </a:xfrm>
          <a:prstGeom prst="rect">
            <a:avLst/>
          </a:prstGeom>
          <a:noFill/>
          <a:effectLst>
            <a:outerShdw blurRad="63500" dir="8100000" algn="tr" rotWithShape="0">
              <a:prstClr val="black">
                <a:alpha val="20000"/>
              </a:prstClr>
            </a:outerShdw>
          </a:effectLst>
        </p:spPr>
        <p:txBody>
          <a:bodyPr wrap="square" rtlCol="0" anchor="t" anchorCtr="0">
            <a:noAutofit/>
          </a:bodyPr>
          <a:lstStyle/>
          <a:p>
            <a:pPr algn="l"/>
            <a:r>
              <a:rPr lang="en-US" sz="3200" kern="0" dirty="0">
                <a:solidFill>
                  <a:srgbClr val="FFFFFF"/>
                </a:solidFill>
                <a:latin typeface="Samsung SS Head Bold" pitchFamily="2" charset="0"/>
                <a:ea typeface="Samsung Sharp Sans Bold" pitchFamily="2" charset="0"/>
                <a:cs typeface="Samsung SS Head Bold" pitchFamily="2" charset="0"/>
              </a:rPr>
              <a:t>Lesson</a:t>
            </a:r>
            <a:r>
              <a:rPr lang="en-US" sz="3600" kern="0" dirty="0">
                <a:solidFill>
                  <a:srgbClr val="FFFFFF"/>
                </a:solidFill>
                <a:latin typeface="Samsung SS Head Bold" pitchFamily="2" charset="0"/>
                <a:ea typeface="Samsung Sharp Sans Bold" pitchFamily="2" charset="0"/>
                <a:cs typeface="Samsung SS Head Bold" pitchFamily="2" charset="0"/>
              </a:rPr>
              <a:t> 6:</a:t>
            </a:r>
            <a:endParaRPr lang="en-US" sz="3600" dirty="0">
              <a:latin typeface="Samsung SS Head Bold" pitchFamily="2" charset="0"/>
              <a:cs typeface="Samsung SS Head Bold" pitchFamily="2" charset="0"/>
            </a:endParaRPr>
          </a:p>
        </p:txBody>
      </p:sp>
      <p:pic>
        <p:nvPicPr>
          <p:cNvPr id="7" name="Picture 6">
            <a:extLst>
              <a:ext uri="{FF2B5EF4-FFF2-40B4-BE49-F238E27FC236}">
                <a16:creationId xmlns:a16="http://schemas.microsoft.com/office/drawing/2014/main" id="{9746D1CA-1DB8-4FD1-8669-9EED37F386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14682" y="1280160"/>
            <a:ext cx="3106686" cy="3537876"/>
          </a:xfrm>
          <a:prstGeom prst="rect">
            <a:avLst/>
          </a:prstGeom>
        </p:spPr>
      </p:pic>
      <p:pic>
        <p:nvPicPr>
          <p:cNvPr id="9" name="Picture 8">
            <a:extLst>
              <a:ext uri="{FF2B5EF4-FFF2-40B4-BE49-F238E27FC236}">
                <a16:creationId xmlns:a16="http://schemas.microsoft.com/office/drawing/2014/main" id="{70B9E20D-CACA-4D8C-99B8-83F2C214EB19}"/>
              </a:ext>
            </a:extLst>
          </p:cNvPr>
          <p:cNvPicPr>
            <a:picLocks noChangeAspect="1"/>
          </p:cNvPicPr>
          <p:nvPr/>
        </p:nvPicPr>
        <p:blipFill rotWithShape="1">
          <a:blip r:embed="rId7">
            <a:extLst>
              <a:ext uri="{28A0092B-C50C-407E-A947-70E740481C1C}">
                <a14:useLocalDpi xmlns:a14="http://schemas.microsoft.com/office/drawing/2010/main" val="0"/>
              </a:ext>
            </a:extLst>
          </a:blip>
          <a:srcRect l="37261" r="4677"/>
          <a:stretch/>
        </p:blipFill>
        <p:spPr>
          <a:xfrm>
            <a:off x="854194" y="1211753"/>
            <a:ext cx="3823126" cy="2543401"/>
          </a:xfrm>
          <a:prstGeom prst="rect">
            <a:avLst/>
          </a:prstGeom>
        </p:spPr>
      </p:pic>
      <p:pic>
        <p:nvPicPr>
          <p:cNvPr id="16" name="Google Shape;259;p86" title="3.png.png">
            <a:extLst>
              <a:ext uri="{FF2B5EF4-FFF2-40B4-BE49-F238E27FC236}">
                <a16:creationId xmlns:a16="http://schemas.microsoft.com/office/drawing/2014/main" id="{47C4F18C-F760-416C-92A9-05F47A86566B}"/>
              </a:ext>
            </a:extLst>
          </p:cNvPr>
          <p:cNvPicPr preferRelativeResize="0"/>
          <p:nvPr/>
        </p:nvPicPr>
        <p:blipFill>
          <a:blip r:embed="rId8">
            <a:alphaModFix/>
          </a:blip>
          <a:stretch>
            <a:fillRect/>
          </a:stretch>
        </p:blipFill>
        <p:spPr>
          <a:xfrm>
            <a:off x="847732" y="3658843"/>
            <a:ext cx="3829588" cy="991115"/>
          </a:xfrm>
          <a:prstGeom prst="rect">
            <a:avLst/>
          </a:prstGeom>
          <a:noFill/>
          <a:ln>
            <a:noFill/>
          </a:ln>
        </p:spPr>
      </p:pic>
      <p:cxnSp>
        <p:nvCxnSpPr>
          <p:cNvPr id="5" name="Straight Connector 4">
            <a:extLst>
              <a:ext uri="{FF2B5EF4-FFF2-40B4-BE49-F238E27FC236}">
                <a16:creationId xmlns:a16="http://schemas.microsoft.com/office/drawing/2014/main" id="{DA67152F-B286-4EAB-A3C9-81932F74A82E}"/>
              </a:ext>
            </a:extLst>
          </p:cNvPr>
          <p:cNvCxnSpPr/>
          <p:nvPr/>
        </p:nvCxnSpPr>
        <p:spPr>
          <a:xfrm>
            <a:off x="1059180" y="3484881"/>
            <a:ext cx="33909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ětiva 11">
            <a:extLst>
              <a:ext uri="{FF2B5EF4-FFF2-40B4-BE49-F238E27FC236}">
                <a16:creationId xmlns:a16="http://schemas.microsoft.com/office/drawing/2014/main" id="{2BB07B03-D5C2-4395-AD23-92B5799933EC}"/>
              </a:ext>
            </a:extLst>
          </p:cNvPr>
          <p:cNvSpPr/>
          <p:nvPr/>
        </p:nvSpPr>
        <p:spPr>
          <a:xfrm rot="16200000">
            <a:off x="0" y="-2783704"/>
            <a:ext cx="3778780" cy="3778780"/>
          </a:xfrm>
          <a:prstGeom prst="chord">
            <a:avLst>
              <a:gd name="adj1" fmla="val 7091034"/>
              <a:gd name="adj2" fmla="val 14502035"/>
            </a:avLst>
          </a:prstGeom>
          <a:solidFill>
            <a:schemeClr val="accent1"/>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spTree>
    <p:extLst>
      <p:ext uri="{BB962C8B-B14F-4D97-AF65-F5344CB8AC3E}">
        <p14:creationId xmlns:p14="http://schemas.microsoft.com/office/powerpoint/2010/main" val="2568221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a:extLst>
              <a:ext uri="{FF2B5EF4-FFF2-40B4-BE49-F238E27FC236}">
                <a16:creationId xmlns:a16="http://schemas.microsoft.com/office/drawing/2014/main" id="{627BD1C7-BB43-F0DB-F031-EF63E1721BEC}"/>
              </a:ext>
            </a:extLst>
          </p:cNvPr>
          <p:cNvGraphicFramePr>
            <a:graphicFrameLocks noChangeAspect="1"/>
          </p:cNvGraphicFramePr>
          <p:nvPr>
            <p:custDataLst>
              <p:tags r:id="rId2"/>
            </p:custDataLst>
          </p:nvPr>
        </p:nvGraphicFramePr>
        <p:xfrm>
          <a:off x="-2770795" y="-650166"/>
          <a:ext cx="1227" cy="1588"/>
        </p:xfrm>
        <a:graphic>
          <a:graphicData uri="http://schemas.openxmlformats.org/presentationml/2006/ole">
            <mc:AlternateContent xmlns:mc="http://schemas.openxmlformats.org/markup-compatibility/2006">
              <mc:Choice xmlns:v="urn:schemas-microsoft-com:vml" Requires="v">
                <p:oleObj spid="_x0000_s32809" name="think-cell Slide" r:id="rId4" imgW="7772400" imgH="10058400" progId="TCLayout.ActiveDocument.1">
                  <p:embed/>
                </p:oleObj>
              </mc:Choice>
              <mc:Fallback>
                <p:oleObj name="think-cell Slide" r:id="rId4" imgW="7772400" imgH="10058400" progId="TCLayout.ActiveDocument.1">
                  <p:embed/>
                  <p:pic>
                    <p:nvPicPr>
                      <p:cNvPr id="12" name="think-cell data - do not delete">
                        <a:extLst>
                          <a:ext uri="{FF2B5EF4-FFF2-40B4-BE49-F238E27FC236}">
                            <a16:creationId xmlns:a16="http://schemas.microsoft.com/office/drawing/2014/main" id="{627BD1C7-BB43-F0DB-F031-EF63E1721BEC}"/>
                          </a:ext>
                        </a:extLst>
                      </p:cNvPr>
                      <p:cNvPicPr/>
                      <p:nvPr/>
                    </p:nvPicPr>
                    <p:blipFill>
                      <a:blip r:embed="rId5"/>
                      <a:stretch>
                        <a:fillRect/>
                      </a:stretch>
                    </p:blipFill>
                    <p:spPr>
                      <a:xfrm>
                        <a:off x="-2770795" y="-650166"/>
                        <a:ext cx="1227" cy="1588"/>
                      </a:xfrm>
                      <a:prstGeom prst="rect">
                        <a:avLst/>
                      </a:prstGeom>
                    </p:spPr>
                  </p:pic>
                </p:oleObj>
              </mc:Fallback>
            </mc:AlternateContent>
          </a:graphicData>
        </a:graphic>
      </p:graphicFrame>
      <p:sp>
        <p:nvSpPr>
          <p:cNvPr id="20" name="Tětiva 19">
            <a:extLst>
              <a:ext uri="{FF2B5EF4-FFF2-40B4-BE49-F238E27FC236}">
                <a16:creationId xmlns:a16="http://schemas.microsoft.com/office/drawing/2014/main" id="{FFB92986-4FF4-570A-E465-9697CA1A0916}"/>
              </a:ext>
            </a:extLst>
          </p:cNvPr>
          <p:cNvSpPr/>
          <p:nvPr/>
        </p:nvSpPr>
        <p:spPr>
          <a:xfrm>
            <a:off x="11654907" y="847052"/>
            <a:ext cx="763345" cy="763345"/>
          </a:xfrm>
          <a:prstGeom prst="chord">
            <a:avLst>
              <a:gd name="adj1" fmla="val 3847341"/>
              <a:gd name="adj2" fmla="val 17738634"/>
            </a:avLst>
          </a:prstGeom>
          <a:solidFill>
            <a:schemeClr val="accent5"/>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sp>
        <p:nvSpPr>
          <p:cNvPr id="60" name="Google Shape;265;p87">
            <a:extLst>
              <a:ext uri="{FF2B5EF4-FFF2-40B4-BE49-F238E27FC236}">
                <a16:creationId xmlns:a16="http://schemas.microsoft.com/office/drawing/2014/main" id="{454DEA5A-F8B6-4FBA-A3C5-62DBFB1A19AF}"/>
              </a:ext>
            </a:extLst>
          </p:cNvPr>
          <p:cNvSpPr txBox="1"/>
          <p:nvPr/>
        </p:nvSpPr>
        <p:spPr>
          <a:xfrm>
            <a:off x="1153887" y="934600"/>
            <a:ext cx="8486224" cy="623217"/>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3300"/>
              <a:buFont typeface="Arial"/>
              <a:buNone/>
            </a:pPr>
            <a:r>
              <a:rPr lang="en-US" sz="3600" dirty="0">
                <a:latin typeface="Samsung SS Head Bold" pitchFamily="2" charset="0"/>
                <a:ea typeface="Poppins"/>
                <a:cs typeface="Samsung SS Head Bold" pitchFamily="2" charset="0"/>
                <a:sym typeface="Poppins"/>
              </a:rPr>
              <a:t>Class Discussion</a:t>
            </a:r>
          </a:p>
        </p:txBody>
      </p:sp>
      <p:sp>
        <p:nvSpPr>
          <p:cNvPr id="16" name="Google Shape;333;p95">
            <a:extLst>
              <a:ext uri="{FF2B5EF4-FFF2-40B4-BE49-F238E27FC236}">
                <a16:creationId xmlns:a16="http://schemas.microsoft.com/office/drawing/2014/main" id="{63FBCD5E-9E48-4564-A2E4-49EEBF06E009}"/>
              </a:ext>
            </a:extLst>
          </p:cNvPr>
          <p:cNvSpPr txBox="1"/>
          <p:nvPr/>
        </p:nvSpPr>
        <p:spPr>
          <a:xfrm>
            <a:off x="1153887" y="1800199"/>
            <a:ext cx="7139882" cy="3557354"/>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2000" dirty="0">
                <a:solidFill>
                  <a:schemeClr val="dk1"/>
                </a:solidFill>
                <a:latin typeface="Samsung SS Body Regular" pitchFamily="2" charset="0"/>
                <a:ea typeface="Gill Sans"/>
                <a:cs typeface="Samsung SS Body Regular" pitchFamily="2" charset="0"/>
                <a:sym typeface="Gill Sans"/>
              </a:rPr>
              <a:t>Do you think AI systems that make decisions should have user protections that ensure privacy, transparency, and explainability?</a:t>
            </a:r>
            <a:endParaRPr sz="2000" dirty="0">
              <a:solidFill>
                <a:schemeClr val="dk1"/>
              </a:solidFill>
              <a:latin typeface="Samsung SS Body Regular" pitchFamily="2" charset="0"/>
              <a:ea typeface="Gill Sans"/>
              <a:cs typeface="Samsung SS Body Regular" pitchFamily="2" charset="0"/>
              <a:sym typeface="Gill Sans"/>
            </a:endParaRPr>
          </a:p>
          <a:p>
            <a:pPr marL="584200" lvl="1">
              <a:spcBef>
                <a:spcPts val="1400"/>
              </a:spcBef>
              <a:buClr>
                <a:schemeClr val="dk1"/>
              </a:buClr>
              <a:buSzPts val="1600"/>
            </a:pPr>
            <a:r>
              <a:rPr lang="en" sz="2000" dirty="0">
                <a:solidFill>
                  <a:schemeClr val="dk1"/>
                </a:solidFill>
                <a:latin typeface="Samsung SS Body Regular" pitchFamily="2" charset="0"/>
                <a:ea typeface="Gill Sans"/>
                <a:cs typeface="Samsung SS Body Regular" pitchFamily="2" charset="0"/>
                <a:sym typeface="Gill Sans"/>
              </a:rPr>
              <a:t>What are the benefits of requiring companies to publish model cards?</a:t>
            </a:r>
            <a:endParaRPr sz="2000" dirty="0">
              <a:solidFill>
                <a:schemeClr val="dk1"/>
              </a:solidFill>
              <a:latin typeface="Samsung SS Body Regular" pitchFamily="2" charset="0"/>
              <a:ea typeface="Gill Sans"/>
              <a:cs typeface="Samsung SS Body Regular" pitchFamily="2" charset="0"/>
              <a:sym typeface="Gill Sans"/>
            </a:endParaRPr>
          </a:p>
          <a:p>
            <a:pPr marL="584200" lvl="1">
              <a:spcBef>
                <a:spcPts val="1400"/>
              </a:spcBef>
              <a:buClr>
                <a:schemeClr val="dk1"/>
              </a:buClr>
              <a:buSzPts val="1600"/>
            </a:pPr>
            <a:r>
              <a:rPr lang="en" sz="2000" dirty="0">
                <a:solidFill>
                  <a:schemeClr val="dk1"/>
                </a:solidFill>
                <a:latin typeface="Samsung SS Body Regular" pitchFamily="2" charset="0"/>
                <a:ea typeface="Gill Sans"/>
                <a:cs typeface="Samsung SS Body Regular" pitchFamily="2" charset="0"/>
                <a:sym typeface="Gill Sans"/>
              </a:rPr>
              <a:t>Why might a company choose </a:t>
            </a:r>
            <a:r>
              <a:rPr lang="en" sz="2000" b="1" dirty="0">
                <a:solidFill>
                  <a:schemeClr val="dk1"/>
                </a:solidFill>
                <a:latin typeface="Samsung SS Body Regular" pitchFamily="2" charset="0"/>
                <a:ea typeface="Gill Sans"/>
                <a:cs typeface="Samsung SS Body Regular" pitchFamily="2" charset="0"/>
                <a:sym typeface="Gill Sans"/>
              </a:rPr>
              <a:t>not</a:t>
            </a:r>
            <a:r>
              <a:rPr lang="en" sz="2000" dirty="0">
                <a:solidFill>
                  <a:schemeClr val="dk1"/>
                </a:solidFill>
                <a:latin typeface="Samsung SS Body Regular" pitchFamily="2" charset="0"/>
                <a:ea typeface="Gill Sans"/>
                <a:cs typeface="Samsung SS Body Regular" pitchFamily="2" charset="0"/>
                <a:sym typeface="Gill Sans"/>
              </a:rPr>
              <a:t> to be transparent about how their AI works?</a:t>
            </a:r>
            <a:endParaRPr sz="2000" dirty="0">
              <a:solidFill>
                <a:schemeClr val="dk1"/>
              </a:solidFill>
              <a:latin typeface="Samsung SS Body Regular" pitchFamily="2" charset="0"/>
              <a:ea typeface="Gill Sans"/>
              <a:cs typeface="Samsung SS Body Regular" pitchFamily="2" charset="0"/>
              <a:sym typeface="Gill Sans"/>
            </a:endParaRPr>
          </a:p>
          <a:p>
            <a:pPr marL="584200" lvl="1">
              <a:spcBef>
                <a:spcPts val="1400"/>
              </a:spcBef>
              <a:spcAft>
                <a:spcPts val="1400"/>
              </a:spcAft>
              <a:buClr>
                <a:schemeClr val="dk1"/>
              </a:buClr>
              <a:buSzPts val="1600"/>
            </a:pPr>
            <a:r>
              <a:rPr lang="en" sz="2000" dirty="0">
                <a:solidFill>
                  <a:schemeClr val="dk1"/>
                </a:solidFill>
                <a:latin typeface="Samsung SS Body Regular" pitchFamily="2" charset="0"/>
                <a:ea typeface="Gill Sans"/>
                <a:cs typeface="Samsung SS Body Regular" pitchFamily="2" charset="0"/>
                <a:sym typeface="Gill Sans"/>
              </a:rPr>
              <a:t>Can you think of a real example where a lack of AI transparency caused harm?</a:t>
            </a:r>
            <a:endParaRPr sz="2000" dirty="0">
              <a:solidFill>
                <a:schemeClr val="dk1"/>
              </a:solidFill>
              <a:latin typeface="Samsung SS Body Regular" pitchFamily="2" charset="0"/>
              <a:ea typeface="Gill Sans"/>
              <a:cs typeface="Samsung SS Body Regular" pitchFamily="2" charset="0"/>
              <a:sym typeface="Gill Sans"/>
            </a:endParaRPr>
          </a:p>
        </p:txBody>
      </p:sp>
      <p:pic>
        <p:nvPicPr>
          <p:cNvPr id="17" name="Google Shape;334;p95" title="Untitled design (10).png">
            <a:extLst>
              <a:ext uri="{FF2B5EF4-FFF2-40B4-BE49-F238E27FC236}">
                <a16:creationId xmlns:a16="http://schemas.microsoft.com/office/drawing/2014/main" id="{FD3E14D5-4184-4B16-AF38-B5021B4AEC03}"/>
              </a:ext>
            </a:extLst>
          </p:cNvPr>
          <p:cNvPicPr preferRelativeResize="0"/>
          <p:nvPr/>
        </p:nvPicPr>
        <p:blipFill>
          <a:blip r:embed="rId6">
            <a:alphaModFix/>
          </a:blip>
          <a:stretch>
            <a:fillRect/>
          </a:stretch>
        </p:blipFill>
        <p:spPr>
          <a:xfrm>
            <a:off x="8373979" y="1742562"/>
            <a:ext cx="2664134" cy="3064911"/>
          </a:xfrm>
          <a:prstGeom prst="rect">
            <a:avLst/>
          </a:prstGeom>
          <a:noFill/>
          <a:ln>
            <a:noFill/>
          </a:ln>
        </p:spPr>
      </p:pic>
      <p:grpSp>
        <p:nvGrpSpPr>
          <p:cNvPr id="8" name="Group 7">
            <a:extLst>
              <a:ext uri="{FF2B5EF4-FFF2-40B4-BE49-F238E27FC236}">
                <a16:creationId xmlns:a16="http://schemas.microsoft.com/office/drawing/2014/main" id="{1FC937F6-5CFE-4C13-BAFC-23476D9F2154}"/>
              </a:ext>
            </a:extLst>
          </p:cNvPr>
          <p:cNvGrpSpPr/>
          <p:nvPr/>
        </p:nvGrpSpPr>
        <p:grpSpPr>
          <a:xfrm>
            <a:off x="1206195" y="2907740"/>
            <a:ext cx="445215" cy="445215"/>
            <a:chOff x="1394277" y="2107485"/>
            <a:chExt cx="445215" cy="445215"/>
          </a:xfrm>
        </p:grpSpPr>
        <p:sp>
          <p:nvSpPr>
            <p:cNvPr id="9" name="Ovál 2">
              <a:extLst>
                <a:ext uri="{FF2B5EF4-FFF2-40B4-BE49-F238E27FC236}">
                  <a16:creationId xmlns:a16="http://schemas.microsoft.com/office/drawing/2014/main" id="{42437A56-7895-44F2-8191-5D3CC81FB5D4}"/>
                </a:ext>
              </a:extLst>
            </p:cNvPr>
            <p:cNvSpPr/>
            <p:nvPr/>
          </p:nvSpPr>
          <p:spPr>
            <a:xfrm>
              <a:off x="1394277" y="2107485"/>
              <a:ext cx="445215" cy="445215"/>
            </a:xfrm>
            <a:prstGeom prst="ellipse">
              <a:avLst/>
            </a:prstGeom>
            <a:solidFill>
              <a:srgbClr val="FF4337"/>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sp>
          <p:nvSpPr>
            <p:cNvPr id="10" name="TextBox 9">
              <a:extLst>
                <a:ext uri="{FF2B5EF4-FFF2-40B4-BE49-F238E27FC236}">
                  <a16:creationId xmlns:a16="http://schemas.microsoft.com/office/drawing/2014/main" id="{F37B4E2B-93BE-475E-85EF-CD824289E6C7}"/>
                </a:ext>
              </a:extLst>
            </p:cNvPr>
            <p:cNvSpPr txBox="1"/>
            <p:nvPr/>
          </p:nvSpPr>
          <p:spPr>
            <a:xfrm>
              <a:off x="1473115" y="2115413"/>
              <a:ext cx="267241" cy="296650"/>
            </a:xfrm>
            <a:prstGeom prst="rect">
              <a:avLst/>
            </a:prstGeom>
            <a:noFill/>
          </p:spPr>
          <p:txBody>
            <a:bodyPr wrap="square" rtlCol="0" anchor="t" anchorCtr="0">
              <a:noAutofit/>
            </a:bodyPr>
            <a:lstStyle/>
            <a:p>
              <a:pPr algn="ctr"/>
              <a:r>
                <a:rPr lang="en-US" sz="2400" dirty="0">
                  <a:solidFill>
                    <a:schemeClr val="bg1"/>
                  </a:solidFill>
                  <a:latin typeface="Samsung SS Body Bold" pitchFamily="2" charset="0"/>
                  <a:cs typeface="Samsung SS Body Bold" pitchFamily="2" charset="0"/>
                </a:rPr>
                <a:t>1</a:t>
              </a:r>
            </a:p>
          </p:txBody>
        </p:sp>
      </p:grpSp>
      <p:grpSp>
        <p:nvGrpSpPr>
          <p:cNvPr id="11" name="Group 10">
            <a:extLst>
              <a:ext uri="{FF2B5EF4-FFF2-40B4-BE49-F238E27FC236}">
                <a16:creationId xmlns:a16="http://schemas.microsoft.com/office/drawing/2014/main" id="{C7133B83-0239-4ADC-89ED-D84ECB5F2862}"/>
              </a:ext>
            </a:extLst>
          </p:cNvPr>
          <p:cNvGrpSpPr/>
          <p:nvPr/>
        </p:nvGrpSpPr>
        <p:grpSpPr>
          <a:xfrm>
            <a:off x="1206195" y="3684597"/>
            <a:ext cx="445215" cy="457706"/>
            <a:chOff x="1394277" y="2826976"/>
            <a:chExt cx="445215" cy="457706"/>
          </a:xfrm>
        </p:grpSpPr>
        <p:sp>
          <p:nvSpPr>
            <p:cNvPr id="13" name="Ovál 2">
              <a:extLst>
                <a:ext uri="{FF2B5EF4-FFF2-40B4-BE49-F238E27FC236}">
                  <a16:creationId xmlns:a16="http://schemas.microsoft.com/office/drawing/2014/main" id="{03E50DC0-44E6-4742-B079-88118F450C33}"/>
                </a:ext>
              </a:extLst>
            </p:cNvPr>
            <p:cNvSpPr/>
            <p:nvPr/>
          </p:nvSpPr>
          <p:spPr>
            <a:xfrm>
              <a:off x="1394277" y="2839467"/>
              <a:ext cx="445215" cy="445215"/>
            </a:xfrm>
            <a:prstGeom prst="ellipse">
              <a:avLst/>
            </a:prstGeom>
            <a:solidFill>
              <a:srgbClr val="FFB546"/>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sp>
          <p:nvSpPr>
            <p:cNvPr id="14" name="TextBox 13">
              <a:extLst>
                <a:ext uri="{FF2B5EF4-FFF2-40B4-BE49-F238E27FC236}">
                  <a16:creationId xmlns:a16="http://schemas.microsoft.com/office/drawing/2014/main" id="{6B92204A-60BE-451E-A1F9-E5EB5C58351E}"/>
                </a:ext>
              </a:extLst>
            </p:cNvPr>
            <p:cNvSpPr txBox="1"/>
            <p:nvPr/>
          </p:nvSpPr>
          <p:spPr>
            <a:xfrm>
              <a:off x="1485222" y="2826976"/>
              <a:ext cx="267241" cy="296650"/>
            </a:xfrm>
            <a:prstGeom prst="rect">
              <a:avLst/>
            </a:prstGeom>
            <a:noFill/>
          </p:spPr>
          <p:txBody>
            <a:bodyPr wrap="square" rtlCol="0" anchor="t" anchorCtr="0">
              <a:noAutofit/>
            </a:bodyPr>
            <a:lstStyle/>
            <a:p>
              <a:pPr algn="ctr"/>
              <a:r>
                <a:rPr lang="en-US" sz="2400" dirty="0">
                  <a:solidFill>
                    <a:schemeClr val="bg1"/>
                  </a:solidFill>
                  <a:latin typeface="Samsung SS Body Bold" pitchFamily="2" charset="0"/>
                  <a:cs typeface="Samsung SS Body Bold" pitchFamily="2" charset="0"/>
                </a:rPr>
                <a:t>2</a:t>
              </a:r>
            </a:p>
          </p:txBody>
        </p:sp>
      </p:grpSp>
      <p:grpSp>
        <p:nvGrpSpPr>
          <p:cNvPr id="15" name="Group 14">
            <a:extLst>
              <a:ext uri="{FF2B5EF4-FFF2-40B4-BE49-F238E27FC236}">
                <a16:creationId xmlns:a16="http://schemas.microsoft.com/office/drawing/2014/main" id="{B48C15A1-01E3-41F6-B930-3EDD3F364001}"/>
              </a:ext>
            </a:extLst>
          </p:cNvPr>
          <p:cNvGrpSpPr/>
          <p:nvPr/>
        </p:nvGrpSpPr>
        <p:grpSpPr>
          <a:xfrm>
            <a:off x="1206195" y="4485295"/>
            <a:ext cx="445215" cy="449755"/>
            <a:chOff x="1394277" y="3553811"/>
            <a:chExt cx="445215" cy="449755"/>
          </a:xfrm>
        </p:grpSpPr>
        <p:sp>
          <p:nvSpPr>
            <p:cNvPr id="18" name="Ovál 2">
              <a:extLst>
                <a:ext uri="{FF2B5EF4-FFF2-40B4-BE49-F238E27FC236}">
                  <a16:creationId xmlns:a16="http://schemas.microsoft.com/office/drawing/2014/main" id="{EFA38263-F3E6-47AB-AA3A-4770778E39CA}"/>
                </a:ext>
              </a:extLst>
            </p:cNvPr>
            <p:cNvSpPr/>
            <p:nvPr/>
          </p:nvSpPr>
          <p:spPr>
            <a:xfrm>
              <a:off x="1394277" y="3558351"/>
              <a:ext cx="445215" cy="445215"/>
            </a:xfrm>
            <a:prstGeom prst="ellipse">
              <a:avLst/>
            </a:prstGeom>
            <a:solidFill>
              <a:srgbClr val="0077C8"/>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sp>
          <p:nvSpPr>
            <p:cNvPr id="19" name="TextBox 18">
              <a:extLst>
                <a:ext uri="{FF2B5EF4-FFF2-40B4-BE49-F238E27FC236}">
                  <a16:creationId xmlns:a16="http://schemas.microsoft.com/office/drawing/2014/main" id="{E6C47464-D0FD-4080-93C1-BBA2413430CB}"/>
                </a:ext>
              </a:extLst>
            </p:cNvPr>
            <p:cNvSpPr txBox="1"/>
            <p:nvPr/>
          </p:nvSpPr>
          <p:spPr>
            <a:xfrm>
              <a:off x="1485222" y="3553811"/>
              <a:ext cx="267241" cy="296650"/>
            </a:xfrm>
            <a:prstGeom prst="rect">
              <a:avLst/>
            </a:prstGeom>
            <a:noFill/>
          </p:spPr>
          <p:txBody>
            <a:bodyPr wrap="square" rtlCol="0" anchor="t" anchorCtr="0">
              <a:noAutofit/>
            </a:bodyPr>
            <a:lstStyle/>
            <a:p>
              <a:pPr algn="ctr"/>
              <a:r>
                <a:rPr lang="en-US" sz="2400" dirty="0">
                  <a:solidFill>
                    <a:schemeClr val="bg1"/>
                  </a:solidFill>
                  <a:latin typeface="Samsung SS Body Bold" pitchFamily="2" charset="0"/>
                  <a:cs typeface="Samsung SS Body Bold" pitchFamily="2" charset="0"/>
                </a:rPr>
                <a:t>3</a:t>
              </a:r>
            </a:p>
          </p:txBody>
        </p:sp>
      </p:grpSp>
    </p:spTree>
    <p:extLst>
      <p:ext uri="{BB962C8B-B14F-4D97-AF65-F5344CB8AC3E}">
        <p14:creationId xmlns:p14="http://schemas.microsoft.com/office/powerpoint/2010/main" val="1435258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Google Shape;266;p87">
            <a:extLst>
              <a:ext uri="{FF2B5EF4-FFF2-40B4-BE49-F238E27FC236}">
                <a16:creationId xmlns:a16="http://schemas.microsoft.com/office/drawing/2014/main" id="{6800E62E-D38C-4F7F-B7D4-08DE6BE83D7C}"/>
              </a:ext>
            </a:extLst>
          </p:cNvPr>
          <p:cNvSpPr txBox="1"/>
          <p:nvPr/>
        </p:nvSpPr>
        <p:spPr>
          <a:xfrm>
            <a:off x="1993898" y="2198940"/>
            <a:ext cx="2905852" cy="3146985"/>
          </a:xfrm>
          <a:prstGeom prst="rect">
            <a:avLst/>
          </a:prstGeom>
          <a:noFill/>
          <a:ln>
            <a:noFill/>
          </a:ln>
        </p:spPr>
        <p:txBody>
          <a:bodyPr spcFirstLastPara="1" wrap="square" lIns="68575" tIns="34275" rIns="68575" bIns="34275" anchor="t" anchorCtr="0">
            <a:spAutoFit/>
          </a:bodyPr>
          <a:lstStyle/>
          <a:p>
            <a:pPr>
              <a:buClr>
                <a:schemeClr val="dk1"/>
              </a:buClr>
              <a:buSzPts val="1100"/>
            </a:pPr>
            <a:r>
              <a:rPr lang="en-US" sz="2000" dirty="0">
                <a:solidFill>
                  <a:schemeClr val="dk1"/>
                </a:solidFill>
                <a:latin typeface="Samsung SS Body Regular" pitchFamily="2" charset="0"/>
                <a:cs typeface="Samsung SS Body Regular" pitchFamily="2" charset="0"/>
                <a:sym typeface="Gill Sans"/>
              </a:rPr>
              <a:t>Getting a Job</a:t>
            </a:r>
          </a:p>
          <a:p>
            <a:pPr>
              <a:buClr>
                <a:schemeClr val="dk1"/>
              </a:buClr>
              <a:buSzPts val="1100"/>
            </a:pPr>
            <a:endParaRPr lang="en-US" sz="2000" dirty="0">
              <a:solidFill>
                <a:schemeClr val="dk1"/>
              </a:solidFill>
              <a:latin typeface="Samsung SS Body Regular" pitchFamily="2" charset="0"/>
              <a:cs typeface="Samsung SS Body Regular" pitchFamily="2" charset="0"/>
              <a:sym typeface="Gill Sans"/>
            </a:endParaRPr>
          </a:p>
          <a:p>
            <a:pPr>
              <a:buClr>
                <a:schemeClr val="dk1"/>
              </a:buClr>
              <a:buSzPts val="1100"/>
            </a:pPr>
            <a:r>
              <a:rPr lang="en-US" sz="2000" dirty="0">
                <a:solidFill>
                  <a:schemeClr val="dk1"/>
                </a:solidFill>
                <a:latin typeface="Samsung SS Body Regular" pitchFamily="2" charset="0"/>
                <a:cs typeface="Samsung SS Body Regular" pitchFamily="2" charset="0"/>
                <a:sym typeface="Gill Sans"/>
              </a:rPr>
              <a:t>Health Care</a:t>
            </a:r>
          </a:p>
          <a:p>
            <a:pPr>
              <a:buClr>
                <a:schemeClr val="dk1"/>
              </a:buClr>
              <a:buSzPts val="1100"/>
            </a:pPr>
            <a:endParaRPr lang="en-US" sz="2000" dirty="0">
              <a:solidFill>
                <a:schemeClr val="dk1"/>
              </a:solidFill>
              <a:latin typeface="Samsung SS Body Regular" pitchFamily="2" charset="0"/>
              <a:cs typeface="Samsung SS Body Regular" pitchFamily="2" charset="0"/>
              <a:sym typeface="Gill Sans"/>
            </a:endParaRPr>
          </a:p>
          <a:p>
            <a:pPr>
              <a:buClr>
                <a:schemeClr val="dk1"/>
              </a:buClr>
              <a:buSzPts val="1100"/>
            </a:pPr>
            <a:r>
              <a:rPr lang="en-US" sz="2000" dirty="0">
                <a:solidFill>
                  <a:schemeClr val="dk1"/>
                </a:solidFill>
                <a:latin typeface="Samsung SS Body Regular" pitchFamily="2" charset="0"/>
                <a:cs typeface="Samsung SS Body Regular" pitchFamily="2" charset="0"/>
                <a:sym typeface="Gill Sans"/>
              </a:rPr>
              <a:t>Music &amp; Creative Tools</a:t>
            </a:r>
          </a:p>
          <a:p>
            <a:pPr>
              <a:buClr>
                <a:schemeClr val="dk1"/>
              </a:buClr>
              <a:buSzPts val="1100"/>
            </a:pPr>
            <a:endParaRPr lang="en-US" sz="2000" dirty="0">
              <a:solidFill>
                <a:schemeClr val="dk1"/>
              </a:solidFill>
              <a:latin typeface="Samsung SS Body Regular" pitchFamily="2" charset="0"/>
              <a:cs typeface="Samsung SS Body Regular" pitchFamily="2" charset="0"/>
              <a:sym typeface="Gill Sans"/>
            </a:endParaRPr>
          </a:p>
          <a:p>
            <a:pPr>
              <a:buClr>
                <a:schemeClr val="dk1"/>
              </a:buClr>
              <a:buSzPts val="1100"/>
            </a:pPr>
            <a:r>
              <a:rPr lang="en-US" sz="2000" dirty="0">
                <a:solidFill>
                  <a:schemeClr val="dk1"/>
                </a:solidFill>
                <a:latin typeface="Samsung SS Body Regular" pitchFamily="2" charset="0"/>
                <a:cs typeface="Samsung SS Body Regular" pitchFamily="2" charset="0"/>
                <a:sym typeface="Gill Sans"/>
              </a:rPr>
              <a:t>Games &amp; Recommendations</a:t>
            </a:r>
          </a:p>
          <a:p>
            <a:pPr>
              <a:buClr>
                <a:schemeClr val="dk1"/>
              </a:buClr>
              <a:buSzPts val="1100"/>
            </a:pPr>
            <a:endParaRPr lang="en-US" sz="2000" dirty="0">
              <a:solidFill>
                <a:schemeClr val="dk1"/>
              </a:solidFill>
              <a:latin typeface="Samsung SS Body Regular" pitchFamily="2" charset="0"/>
              <a:cs typeface="Samsung SS Body Regular" pitchFamily="2" charset="0"/>
              <a:sym typeface="Gill Sans"/>
            </a:endParaRPr>
          </a:p>
          <a:p>
            <a:pPr>
              <a:buClr>
                <a:schemeClr val="dk1"/>
              </a:buClr>
              <a:buSzPts val="1100"/>
            </a:pPr>
            <a:r>
              <a:rPr lang="en-US" sz="2000" dirty="0">
                <a:solidFill>
                  <a:schemeClr val="dk1"/>
                </a:solidFill>
                <a:latin typeface="Samsung SS Body Regular" pitchFamily="2" charset="0"/>
                <a:cs typeface="Samsung SS Body Regular" pitchFamily="2" charset="0"/>
                <a:sym typeface="Gill Sans"/>
              </a:rPr>
              <a:t>Criminal Justice</a:t>
            </a:r>
          </a:p>
        </p:txBody>
      </p:sp>
      <p:graphicFrame>
        <p:nvGraphicFramePr>
          <p:cNvPr id="49" name="think-cell data - do not delete" hidden="1">
            <a:extLst>
              <a:ext uri="{FF2B5EF4-FFF2-40B4-BE49-F238E27FC236}">
                <a16:creationId xmlns:a16="http://schemas.microsoft.com/office/drawing/2014/main" id="{6C902E93-14D5-6B6C-349E-75C2AAEB9307}"/>
              </a:ext>
            </a:extLst>
          </p:cNvPr>
          <p:cNvGraphicFramePr>
            <a:graphicFrameLocks noChangeAspect="1"/>
          </p:cNvGraphicFramePr>
          <p:nvPr>
            <p:custDataLst>
              <p:tags r:id="rId2"/>
            </p:custDataLst>
            <p:extLst>
              <p:ext uri="{D42A27DB-BD31-4B8C-83A1-F6EECF244321}">
                <p14:modId xmlns:p14="http://schemas.microsoft.com/office/powerpoint/2010/main" val="223863158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3240" name="think-cell Slide" r:id="rId4" imgW="7772400" imgH="10058400" progId="TCLayout.ActiveDocument.1">
                  <p:embed/>
                </p:oleObj>
              </mc:Choice>
              <mc:Fallback>
                <p:oleObj name="think-cell Slide" r:id="rId4" imgW="7772400" imgH="10058400" progId="TCLayout.ActiveDocument.1">
                  <p:embed/>
                  <p:pic>
                    <p:nvPicPr>
                      <p:cNvPr id="0" name=""/>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63" name="Tětiva 62">
            <a:extLst>
              <a:ext uri="{FF2B5EF4-FFF2-40B4-BE49-F238E27FC236}">
                <a16:creationId xmlns:a16="http://schemas.microsoft.com/office/drawing/2014/main" id="{281CCFCD-226E-B657-51B3-7E86521EBF6C}"/>
              </a:ext>
            </a:extLst>
          </p:cNvPr>
          <p:cNvSpPr/>
          <p:nvPr/>
        </p:nvSpPr>
        <p:spPr>
          <a:xfrm>
            <a:off x="11654907" y="847052"/>
            <a:ext cx="763345" cy="763345"/>
          </a:xfrm>
          <a:prstGeom prst="chord">
            <a:avLst>
              <a:gd name="adj1" fmla="val 3847341"/>
              <a:gd name="adj2" fmla="val 17738634"/>
            </a:avLst>
          </a:prstGeom>
          <a:solidFill>
            <a:schemeClr val="accent5"/>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sp>
        <p:nvSpPr>
          <p:cNvPr id="32" name="Google Shape;265;p87">
            <a:extLst>
              <a:ext uri="{FF2B5EF4-FFF2-40B4-BE49-F238E27FC236}">
                <a16:creationId xmlns:a16="http://schemas.microsoft.com/office/drawing/2014/main" id="{BB2EB284-8462-4BE4-86AC-9A1721B5FC63}"/>
              </a:ext>
            </a:extLst>
          </p:cNvPr>
          <p:cNvSpPr txBox="1"/>
          <p:nvPr/>
        </p:nvSpPr>
        <p:spPr>
          <a:xfrm>
            <a:off x="1402405" y="847052"/>
            <a:ext cx="5874695" cy="1177215"/>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3300"/>
              <a:buFont typeface="Arial"/>
              <a:buNone/>
            </a:pPr>
            <a:r>
              <a:rPr lang="en-US" sz="3600" dirty="0">
                <a:latin typeface="Samsung SS Head Bold" pitchFamily="2" charset="0"/>
                <a:ea typeface="Poppins"/>
                <a:cs typeface="Samsung SS Head Bold" pitchFamily="2" charset="0"/>
                <a:sym typeface="Poppins"/>
              </a:rPr>
              <a:t>AI Is Already Making Decisions About You</a:t>
            </a:r>
          </a:p>
        </p:txBody>
      </p:sp>
      <p:pic>
        <p:nvPicPr>
          <p:cNvPr id="8" name="Google Shape;268;p87" title="Untitled design (8).png">
            <a:extLst>
              <a:ext uri="{FF2B5EF4-FFF2-40B4-BE49-F238E27FC236}">
                <a16:creationId xmlns:a16="http://schemas.microsoft.com/office/drawing/2014/main" id="{D1FC1C4D-A451-437F-A502-8E005B59F237}"/>
              </a:ext>
            </a:extLst>
          </p:cNvPr>
          <p:cNvPicPr preferRelativeResize="0"/>
          <p:nvPr/>
        </p:nvPicPr>
        <p:blipFill>
          <a:blip r:embed="rId6">
            <a:alphaModFix/>
          </a:blip>
          <a:stretch>
            <a:fillRect/>
          </a:stretch>
        </p:blipFill>
        <p:spPr>
          <a:xfrm>
            <a:off x="6675602" y="1512075"/>
            <a:ext cx="3722525" cy="3833850"/>
          </a:xfrm>
          <a:prstGeom prst="rect">
            <a:avLst/>
          </a:prstGeom>
          <a:noFill/>
          <a:ln>
            <a:noFill/>
          </a:ln>
        </p:spPr>
      </p:pic>
      <p:grpSp>
        <p:nvGrpSpPr>
          <p:cNvPr id="7" name="Group 6">
            <a:extLst>
              <a:ext uri="{FF2B5EF4-FFF2-40B4-BE49-F238E27FC236}">
                <a16:creationId xmlns:a16="http://schemas.microsoft.com/office/drawing/2014/main" id="{361B6205-5B7A-4FA7-883C-BC128223C566}"/>
              </a:ext>
            </a:extLst>
          </p:cNvPr>
          <p:cNvGrpSpPr/>
          <p:nvPr/>
        </p:nvGrpSpPr>
        <p:grpSpPr>
          <a:xfrm>
            <a:off x="1491533" y="2149371"/>
            <a:ext cx="445215" cy="445215"/>
            <a:chOff x="3993829" y="2526585"/>
            <a:chExt cx="445215" cy="445215"/>
          </a:xfrm>
        </p:grpSpPr>
        <p:sp>
          <p:nvSpPr>
            <p:cNvPr id="9" name="Ovál 2">
              <a:extLst>
                <a:ext uri="{FF2B5EF4-FFF2-40B4-BE49-F238E27FC236}">
                  <a16:creationId xmlns:a16="http://schemas.microsoft.com/office/drawing/2014/main" id="{A254B58A-814B-4701-A7D5-AA718781B384}"/>
                </a:ext>
              </a:extLst>
            </p:cNvPr>
            <p:cNvSpPr/>
            <p:nvPr/>
          </p:nvSpPr>
          <p:spPr>
            <a:xfrm>
              <a:off x="3993829" y="2526585"/>
              <a:ext cx="445215" cy="445215"/>
            </a:xfrm>
            <a:prstGeom prst="ellipse">
              <a:avLst/>
            </a:prstGeom>
            <a:solidFill>
              <a:srgbClr val="FF4337"/>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sp>
          <p:nvSpPr>
            <p:cNvPr id="10" name="TextBox 9">
              <a:extLst>
                <a:ext uri="{FF2B5EF4-FFF2-40B4-BE49-F238E27FC236}">
                  <a16:creationId xmlns:a16="http://schemas.microsoft.com/office/drawing/2014/main" id="{81049BD0-980A-4604-8E02-839230D733E9}"/>
                </a:ext>
              </a:extLst>
            </p:cNvPr>
            <p:cNvSpPr txBox="1"/>
            <p:nvPr/>
          </p:nvSpPr>
          <p:spPr>
            <a:xfrm>
              <a:off x="4072667" y="2534513"/>
              <a:ext cx="267241" cy="296650"/>
            </a:xfrm>
            <a:prstGeom prst="rect">
              <a:avLst/>
            </a:prstGeom>
            <a:noFill/>
          </p:spPr>
          <p:txBody>
            <a:bodyPr wrap="square" rtlCol="0" anchor="t" anchorCtr="0">
              <a:noAutofit/>
            </a:bodyPr>
            <a:lstStyle/>
            <a:p>
              <a:pPr algn="ctr"/>
              <a:r>
                <a:rPr lang="en-US" sz="2800" dirty="0">
                  <a:solidFill>
                    <a:schemeClr val="bg1"/>
                  </a:solidFill>
                  <a:latin typeface="Samsung SS Body Bold" pitchFamily="2" charset="0"/>
                  <a:cs typeface="Samsung SS Body Bold" pitchFamily="2" charset="0"/>
                  <a:sym typeface="Wingdings" panose="05000000000000000000" pitchFamily="2" charset="2"/>
                </a:rPr>
                <a:t></a:t>
              </a:r>
              <a:endParaRPr lang="en-US" sz="2800" dirty="0">
                <a:solidFill>
                  <a:schemeClr val="bg1"/>
                </a:solidFill>
                <a:latin typeface="Samsung SS Body Bold" pitchFamily="2" charset="0"/>
                <a:cs typeface="Samsung SS Body Bold" pitchFamily="2" charset="0"/>
              </a:endParaRPr>
            </a:p>
          </p:txBody>
        </p:sp>
      </p:grpSp>
      <p:grpSp>
        <p:nvGrpSpPr>
          <p:cNvPr id="11" name="Group 10">
            <a:extLst>
              <a:ext uri="{FF2B5EF4-FFF2-40B4-BE49-F238E27FC236}">
                <a16:creationId xmlns:a16="http://schemas.microsoft.com/office/drawing/2014/main" id="{F17C4D4D-7315-4998-9750-C839DADE5AD1}"/>
              </a:ext>
            </a:extLst>
          </p:cNvPr>
          <p:cNvGrpSpPr/>
          <p:nvPr/>
        </p:nvGrpSpPr>
        <p:grpSpPr>
          <a:xfrm>
            <a:off x="1491533" y="2749338"/>
            <a:ext cx="445215" cy="445215"/>
            <a:chOff x="3993829" y="3258567"/>
            <a:chExt cx="445215" cy="445215"/>
          </a:xfrm>
        </p:grpSpPr>
        <p:sp>
          <p:nvSpPr>
            <p:cNvPr id="12" name="Ovál 2">
              <a:extLst>
                <a:ext uri="{FF2B5EF4-FFF2-40B4-BE49-F238E27FC236}">
                  <a16:creationId xmlns:a16="http://schemas.microsoft.com/office/drawing/2014/main" id="{CB5742A9-D2B2-4438-AAAE-867A2764C811}"/>
                </a:ext>
              </a:extLst>
            </p:cNvPr>
            <p:cNvSpPr/>
            <p:nvPr/>
          </p:nvSpPr>
          <p:spPr>
            <a:xfrm>
              <a:off x="3993829" y="3258567"/>
              <a:ext cx="445215" cy="445215"/>
            </a:xfrm>
            <a:prstGeom prst="ellipse">
              <a:avLst/>
            </a:prstGeom>
            <a:solidFill>
              <a:srgbClr val="FFB546"/>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sp>
          <p:nvSpPr>
            <p:cNvPr id="13" name="TextBox 12">
              <a:extLst>
                <a:ext uri="{FF2B5EF4-FFF2-40B4-BE49-F238E27FC236}">
                  <a16:creationId xmlns:a16="http://schemas.microsoft.com/office/drawing/2014/main" id="{6565F8A6-A074-452E-9E54-A781780B63C8}"/>
                </a:ext>
              </a:extLst>
            </p:cNvPr>
            <p:cNvSpPr txBox="1"/>
            <p:nvPr/>
          </p:nvSpPr>
          <p:spPr>
            <a:xfrm>
              <a:off x="4076823" y="3282602"/>
              <a:ext cx="267241" cy="296650"/>
            </a:xfrm>
            <a:prstGeom prst="rect">
              <a:avLst/>
            </a:prstGeom>
            <a:noFill/>
          </p:spPr>
          <p:txBody>
            <a:bodyPr wrap="square" rtlCol="0" anchor="t" anchorCtr="0">
              <a:noAutofit/>
            </a:bodyPr>
            <a:lstStyle/>
            <a:p>
              <a:pPr algn="ctr"/>
              <a:r>
                <a:rPr lang="en-US" sz="2400" dirty="0">
                  <a:solidFill>
                    <a:schemeClr val="bg1"/>
                  </a:solidFill>
                  <a:latin typeface="Samsung SS Body Bold" pitchFamily="2" charset="0"/>
                  <a:cs typeface="Samsung SS Body Bold" pitchFamily="2" charset="0"/>
                  <a:sym typeface="Wingdings" panose="05000000000000000000" pitchFamily="2" charset="2"/>
                </a:rPr>
                <a:t></a:t>
              </a:r>
              <a:endParaRPr lang="en-US" sz="2400" dirty="0">
                <a:solidFill>
                  <a:schemeClr val="bg1"/>
                </a:solidFill>
                <a:latin typeface="Samsung SS Body Bold" pitchFamily="2" charset="0"/>
                <a:cs typeface="Samsung SS Body Bold" pitchFamily="2" charset="0"/>
              </a:endParaRPr>
            </a:p>
          </p:txBody>
        </p:sp>
      </p:grpSp>
      <p:grpSp>
        <p:nvGrpSpPr>
          <p:cNvPr id="14" name="Group 13">
            <a:extLst>
              <a:ext uri="{FF2B5EF4-FFF2-40B4-BE49-F238E27FC236}">
                <a16:creationId xmlns:a16="http://schemas.microsoft.com/office/drawing/2014/main" id="{CA032808-916A-4B66-91D6-BD6FED7FB9D0}"/>
              </a:ext>
            </a:extLst>
          </p:cNvPr>
          <p:cNvGrpSpPr/>
          <p:nvPr/>
        </p:nvGrpSpPr>
        <p:grpSpPr>
          <a:xfrm>
            <a:off x="1491533" y="3348909"/>
            <a:ext cx="445215" cy="445215"/>
            <a:chOff x="3993829" y="3977451"/>
            <a:chExt cx="445215" cy="445215"/>
          </a:xfrm>
        </p:grpSpPr>
        <p:sp>
          <p:nvSpPr>
            <p:cNvPr id="15" name="Ovál 2">
              <a:extLst>
                <a:ext uri="{FF2B5EF4-FFF2-40B4-BE49-F238E27FC236}">
                  <a16:creationId xmlns:a16="http://schemas.microsoft.com/office/drawing/2014/main" id="{CF4EC797-179B-4BFD-AACC-BBE55CAA09EE}"/>
                </a:ext>
              </a:extLst>
            </p:cNvPr>
            <p:cNvSpPr/>
            <p:nvPr/>
          </p:nvSpPr>
          <p:spPr>
            <a:xfrm>
              <a:off x="3993829" y="3977451"/>
              <a:ext cx="445215" cy="445215"/>
            </a:xfrm>
            <a:prstGeom prst="ellipse">
              <a:avLst/>
            </a:prstGeom>
            <a:solidFill>
              <a:srgbClr val="0077C8"/>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sp>
          <p:nvSpPr>
            <p:cNvPr id="16" name="TextBox 15">
              <a:extLst>
                <a:ext uri="{FF2B5EF4-FFF2-40B4-BE49-F238E27FC236}">
                  <a16:creationId xmlns:a16="http://schemas.microsoft.com/office/drawing/2014/main" id="{7C53617A-2BD1-40B7-A137-D7941A54AAAC}"/>
                </a:ext>
              </a:extLst>
            </p:cNvPr>
            <p:cNvSpPr txBox="1"/>
            <p:nvPr/>
          </p:nvSpPr>
          <p:spPr>
            <a:xfrm>
              <a:off x="4076823" y="4001486"/>
              <a:ext cx="267241" cy="296650"/>
            </a:xfrm>
            <a:prstGeom prst="rect">
              <a:avLst/>
            </a:prstGeom>
            <a:noFill/>
          </p:spPr>
          <p:txBody>
            <a:bodyPr wrap="square" rtlCol="0" anchor="t" anchorCtr="0">
              <a:noAutofit/>
            </a:bodyPr>
            <a:lstStyle/>
            <a:p>
              <a:pPr algn="ctr"/>
              <a:r>
                <a:rPr lang="en-US" sz="2400" dirty="0">
                  <a:solidFill>
                    <a:schemeClr val="bg1"/>
                  </a:solidFill>
                  <a:latin typeface="Samsung SS Body Bold" pitchFamily="2" charset="0"/>
                  <a:cs typeface="Samsung SS Body Bold" pitchFamily="2" charset="0"/>
                  <a:sym typeface="Wingdings" panose="05000000000000000000" pitchFamily="2" charset="2"/>
                </a:rPr>
                <a:t></a:t>
              </a:r>
              <a:endParaRPr lang="en-US" sz="2400" dirty="0">
                <a:solidFill>
                  <a:schemeClr val="bg1"/>
                </a:solidFill>
                <a:latin typeface="Samsung SS Body Bold" pitchFamily="2" charset="0"/>
                <a:cs typeface="Samsung SS Body Bold" pitchFamily="2" charset="0"/>
              </a:endParaRPr>
            </a:p>
          </p:txBody>
        </p:sp>
      </p:grpSp>
      <p:grpSp>
        <p:nvGrpSpPr>
          <p:cNvPr id="17" name="Group 16">
            <a:extLst>
              <a:ext uri="{FF2B5EF4-FFF2-40B4-BE49-F238E27FC236}">
                <a16:creationId xmlns:a16="http://schemas.microsoft.com/office/drawing/2014/main" id="{199817D4-E67D-4B01-91D2-846917B3097D}"/>
              </a:ext>
            </a:extLst>
          </p:cNvPr>
          <p:cNvGrpSpPr/>
          <p:nvPr/>
        </p:nvGrpSpPr>
        <p:grpSpPr>
          <a:xfrm>
            <a:off x="1491533" y="4146413"/>
            <a:ext cx="445215" cy="445215"/>
            <a:chOff x="3994708" y="4707603"/>
            <a:chExt cx="445215" cy="445215"/>
          </a:xfrm>
        </p:grpSpPr>
        <p:sp>
          <p:nvSpPr>
            <p:cNvPr id="18" name="Ovál 2">
              <a:extLst>
                <a:ext uri="{FF2B5EF4-FFF2-40B4-BE49-F238E27FC236}">
                  <a16:creationId xmlns:a16="http://schemas.microsoft.com/office/drawing/2014/main" id="{4A5B5B2E-0B62-4EA2-9510-58CF56B9ADB2}"/>
                </a:ext>
              </a:extLst>
            </p:cNvPr>
            <p:cNvSpPr/>
            <p:nvPr/>
          </p:nvSpPr>
          <p:spPr>
            <a:xfrm>
              <a:off x="3994708" y="4707603"/>
              <a:ext cx="445215" cy="445215"/>
            </a:xfrm>
            <a:prstGeom prst="ellipse">
              <a:avLst/>
            </a:prstGeom>
            <a:solidFill>
              <a:srgbClr val="FF4337"/>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sp>
          <p:nvSpPr>
            <p:cNvPr id="19" name="TextBox 18">
              <a:extLst>
                <a:ext uri="{FF2B5EF4-FFF2-40B4-BE49-F238E27FC236}">
                  <a16:creationId xmlns:a16="http://schemas.microsoft.com/office/drawing/2014/main" id="{CB2FFB75-9508-49A4-B65A-07B5C0B1742E}"/>
                </a:ext>
              </a:extLst>
            </p:cNvPr>
            <p:cNvSpPr txBox="1"/>
            <p:nvPr/>
          </p:nvSpPr>
          <p:spPr>
            <a:xfrm>
              <a:off x="4077702" y="4731638"/>
              <a:ext cx="267241" cy="296650"/>
            </a:xfrm>
            <a:prstGeom prst="rect">
              <a:avLst/>
            </a:prstGeom>
            <a:noFill/>
          </p:spPr>
          <p:txBody>
            <a:bodyPr wrap="square" rtlCol="0" anchor="t" anchorCtr="0">
              <a:noAutofit/>
            </a:bodyPr>
            <a:lstStyle/>
            <a:p>
              <a:pPr algn="ctr"/>
              <a:r>
                <a:rPr lang="en-US" sz="2400" dirty="0">
                  <a:solidFill>
                    <a:schemeClr val="bg1"/>
                  </a:solidFill>
                  <a:latin typeface="Samsung SS Body Bold" pitchFamily="2" charset="0"/>
                  <a:cs typeface="Samsung SS Body Bold" pitchFamily="2" charset="0"/>
                  <a:sym typeface="Wingdings" panose="05000000000000000000" pitchFamily="2" charset="2"/>
                </a:rPr>
                <a:t></a:t>
              </a:r>
              <a:endParaRPr lang="en-US" sz="2400" dirty="0">
                <a:solidFill>
                  <a:schemeClr val="bg1"/>
                </a:solidFill>
                <a:latin typeface="Samsung SS Body Bold" pitchFamily="2" charset="0"/>
                <a:cs typeface="Samsung SS Body Bold" pitchFamily="2" charset="0"/>
              </a:endParaRPr>
            </a:p>
          </p:txBody>
        </p:sp>
      </p:grpSp>
      <p:grpSp>
        <p:nvGrpSpPr>
          <p:cNvPr id="21" name="Group 20">
            <a:extLst>
              <a:ext uri="{FF2B5EF4-FFF2-40B4-BE49-F238E27FC236}">
                <a16:creationId xmlns:a16="http://schemas.microsoft.com/office/drawing/2014/main" id="{14DA4205-2DFD-41AE-8155-11F5E160A2A4}"/>
              </a:ext>
            </a:extLst>
          </p:cNvPr>
          <p:cNvGrpSpPr/>
          <p:nvPr/>
        </p:nvGrpSpPr>
        <p:grpSpPr>
          <a:xfrm>
            <a:off x="1491533" y="4877196"/>
            <a:ext cx="445215" cy="445215"/>
            <a:chOff x="3993829" y="3258567"/>
            <a:chExt cx="445215" cy="445215"/>
          </a:xfrm>
        </p:grpSpPr>
        <p:sp>
          <p:nvSpPr>
            <p:cNvPr id="22" name="Ovál 2">
              <a:extLst>
                <a:ext uri="{FF2B5EF4-FFF2-40B4-BE49-F238E27FC236}">
                  <a16:creationId xmlns:a16="http://schemas.microsoft.com/office/drawing/2014/main" id="{1583F0FD-F24B-45F4-ADB2-4C570C6F06CF}"/>
                </a:ext>
              </a:extLst>
            </p:cNvPr>
            <p:cNvSpPr/>
            <p:nvPr/>
          </p:nvSpPr>
          <p:spPr>
            <a:xfrm>
              <a:off x="3993829" y="3258567"/>
              <a:ext cx="445215" cy="445215"/>
            </a:xfrm>
            <a:prstGeom prst="ellipse">
              <a:avLst/>
            </a:prstGeom>
            <a:solidFill>
              <a:srgbClr val="FFB546"/>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sp>
          <p:nvSpPr>
            <p:cNvPr id="23" name="TextBox 22">
              <a:extLst>
                <a:ext uri="{FF2B5EF4-FFF2-40B4-BE49-F238E27FC236}">
                  <a16:creationId xmlns:a16="http://schemas.microsoft.com/office/drawing/2014/main" id="{E4B67130-6454-4EC3-BC6F-6D84B7699E64}"/>
                </a:ext>
              </a:extLst>
            </p:cNvPr>
            <p:cNvSpPr txBox="1"/>
            <p:nvPr/>
          </p:nvSpPr>
          <p:spPr>
            <a:xfrm>
              <a:off x="4076823" y="3282602"/>
              <a:ext cx="267241" cy="296650"/>
            </a:xfrm>
            <a:prstGeom prst="rect">
              <a:avLst/>
            </a:prstGeom>
            <a:noFill/>
          </p:spPr>
          <p:txBody>
            <a:bodyPr wrap="square" rtlCol="0" anchor="t" anchorCtr="0">
              <a:noAutofit/>
            </a:bodyPr>
            <a:lstStyle/>
            <a:p>
              <a:pPr algn="ctr"/>
              <a:r>
                <a:rPr lang="en-US" sz="2400" dirty="0">
                  <a:solidFill>
                    <a:schemeClr val="bg1"/>
                  </a:solidFill>
                  <a:latin typeface="Samsung SS Body Bold" pitchFamily="2" charset="0"/>
                  <a:cs typeface="Samsung SS Body Bold" pitchFamily="2" charset="0"/>
                  <a:sym typeface="Wingdings" panose="05000000000000000000" pitchFamily="2" charset="2"/>
                </a:rPr>
                <a:t></a:t>
              </a:r>
              <a:endParaRPr lang="en-US" sz="2400" dirty="0">
                <a:solidFill>
                  <a:schemeClr val="bg1"/>
                </a:solidFill>
                <a:latin typeface="Samsung SS Body Bold" pitchFamily="2" charset="0"/>
                <a:cs typeface="Samsung SS Body Bold" pitchFamily="2" charset="0"/>
              </a:endParaRPr>
            </a:p>
          </p:txBody>
        </p:sp>
      </p:grpSp>
    </p:spTree>
    <p:extLst>
      <p:ext uri="{BB962C8B-B14F-4D97-AF65-F5344CB8AC3E}">
        <p14:creationId xmlns:p14="http://schemas.microsoft.com/office/powerpoint/2010/main" val="2288060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Google Shape;265;p87">
            <a:extLst>
              <a:ext uri="{FF2B5EF4-FFF2-40B4-BE49-F238E27FC236}">
                <a16:creationId xmlns:a16="http://schemas.microsoft.com/office/drawing/2014/main" id="{454DEA5A-F8B6-4FBA-A3C5-62DBFB1A19AF}"/>
              </a:ext>
            </a:extLst>
          </p:cNvPr>
          <p:cNvSpPr txBox="1"/>
          <p:nvPr/>
        </p:nvSpPr>
        <p:spPr>
          <a:xfrm>
            <a:off x="1009507" y="640116"/>
            <a:ext cx="9040871" cy="623217"/>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3300"/>
              <a:buFont typeface="Arial"/>
              <a:buNone/>
            </a:pPr>
            <a:r>
              <a:rPr lang="en-US" sz="3600" dirty="0">
                <a:latin typeface="Samsung SS Head Bold" pitchFamily="2" charset="0"/>
                <a:ea typeface="Poppins"/>
                <a:cs typeface="Samsung SS Head Bold" pitchFamily="2" charset="0"/>
                <a:sym typeface="Poppins"/>
              </a:rPr>
              <a:t>Activity #1: Learn About Model Cards</a:t>
            </a:r>
          </a:p>
        </p:txBody>
      </p:sp>
      <p:graphicFrame>
        <p:nvGraphicFramePr>
          <p:cNvPr id="12" name="think-cell data - do not delete">
            <a:extLst>
              <a:ext uri="{FF2B5EF4-FFF2-40B4-BE49-F238E27FC236}">
                <a16:creationId xmlns:a16="http://schemas.microsoft.com/office/drawing/2014/main" id="{627BD1C7-BB43-F0DB-F031-EF63E1721BEC}"/>
              </a:ext>
            </a:extLst>
          </p:cNvPr>
          <p:cNvGraphicFramePr>
            <a:graphicFrameLocks noChangeAspect="1"/>
          </p:cNvGraphicFramePr>
          <p:nvPr>
            <p:custDataLst>
              <p:tags r:id="rId2"/>
            </p:custDataLst>
            <p:extLst>
              <p:ext uri="{D42A27DB-BD31-4B8C-83A1-F6EECF244321}">
                <p14:modId xmlns:p14="http://schemas.microsoft.com/office/powerpoint/2010/main" val="1690095918"/>
              </p:ext>
            </p:extLst>
          </p:nvPr>
        </p:nvGraphicFramePr>
        <p:xfrm>
          <a:off x="-2754138" y="219892"/>
          <a:ext cx="45719" cy="1588"/>
        </p:xfrm>
        <a:graphic>
          <a:graphicData uri="http://schemas.openxmlformats.org/presentationml/2006/ole">
            <mc:AlternateContent xmlns:mc="http://schemas.openxmlformats.org/markup-compatibility/2006">
              <mc:Choice xmlns:v="urn:schemas-microsoft-com:vml" Requires="v">
                <p:oleObj spid="_x0000_s4271" name="think-cell Slide" r:id="rId4" imgW="7772400" imgH="10058400" progId="TCLayout.ActiveDocument.1">
                  <p:embed/>
                </p:oleObj>
              </mc:Choice>
              <mc:Fallback>
                <p:oleObj name="think-cell Slide" r:id="rId4" imgW="7772400" imgH="10058400" progId="TCLayout.ActiveDocument.1">
                  <p:embed/>
                  <p:pic>
                    <p:nvPicPr>
                      <p:cNvPr id="0" name=""/>
                      <p:cNvPicPr/>
                      <p:nvPr/>
                    </p:nvPicPr>
                    <p:blipFill>
                      <a:blip r:embed="rId5"/>
                      <a:stretch>
                        <a:fillRect/>
                      </a:stretch>
                    </p:blipFill>
                    <p:spPr>
                      <a:xfrm>
                        <a:off x="-2754138" y="219892"/>
                        <a:ext cx="45719" cy="1588"/>
                      </a:xfrm>
                      <a:prstGeom prst="rect">
                        <a:avLst/>
                      </a:prstGeom>
                    </p:spPr>
                  </p:pic>
                </p:oleObj>
              </mc:Fallback>
            </mc:AlternateContent>
          </a:graphicData>
        </a:graphic>
      </p:graphicFrame>
      <p:sp>
        <p:nvSpPr>
          <p:cNvPr id="20" name="Tětiva 19">
            <a:extLst>
              <a:ext uri="{FF2B5EF4-FFF2-40B4-BE49-F238E27FC236}">
                <a16:creationId xmlns:a16="http://schemas.microsoft.com/office/drawing/2014/main" id="{FFB92986-4FF4-570A-E465-9697CA1A0916}"/>
              </a:ext>
            </a:extLst>
          </p:cNvPr>
          <p:cNvSpPr/>
          <p:nvPr/>
        </p:nvSpPr>
        <p:spPr>
          <a:xfrm>
            <a:off x="11654907" y="847052"/>
            <a:ext cx="763345" cy="763345"/>
          </a:xfrm>
          <a:prstGeom prst="chord">
            <a:avLst>
              <a:gd name="adj1" fmla="val 3847341"/>
              <a:gd name="adj2" fmla="val 17738634"/>
            </a:avLst>
          </a:prstGeom>
          <a:solidFill>
            <a:schemeClr val="accent5"/>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sp>
        <p:nvSpPr>
          <p:cNvPr id="15" name="Obdélník 18">
            <a:extLst>
              <a:ext uri="{FF2B5EF4-FFF2-40B4-BE49-F238E27FC236}">
                <a16:creationId xmlns:a16="http://schemas.microsoft.com/office/drawing/2014/main" id="{FA0F6FF1-2850-4636-B9EB-33CC47D8B3D2}"/>
              </a:ext>
            </a:extLst>
          </p:cNvPr>
          <p:cNvSpPr/>
          <p:nvPr/>
        </p:nvSpPr>
        <p:spPr>
          <a:xfrm>
            <a:off x="1838325" y="1592019"/>
            <a:ext cx="4053992" cy="3799758"/>
          </a:xfrm>
          <a:prstGeom prst="rect">
            <a:avLst/>
          </a:prstGeom>
          <a:solidFill>
            <a:srgbClr val="0077C8"/>
          </a:solidFill>
          <a:ln>
            <a:noFill/>
          </a:ln>
        </p:spPr>
        <p:txBody>
          <a:bodyPr rot="0" spcFirstLastPara="0" vertOverflow="overflow" horzOverflow="overflow" vert="horz" wrap="square" lIns="365760" tIns="182880" rIns="365760" bIns="182880" numCol="1" spcCol="0" rtlCol="0" fromWordArt="0" anchor="t" anchorCtr="0" forceAA="0" compatLnSpc="1">
            <a:prstTxWarp prst="textNoShape">
              <a:avLst/>
            </a:prstTxWarp>
            <a:noAutofit/>
          </a:bodyPr>
          <a:lstStyle/>
          <a:p>
            <a:pPr algn="ctr"/>
            <a:r>
              <a:rPr lang="en-US" dirty="0">
                <a:solidFill>
                  <a:schemeClr val="bg1"/>
                </a:solidFill>
                <a:latin typeface="Samsung SS Body Bold" pitchFamily="2" charset="0"/>
                <a:ea typeface="Samsung Sharp Sans Medium" charset="0"/>
                <a:cs typeface="Samsung SS Body Bold" pitchFamily="2" charset="0"/>
              </a:rPr>
              <a:t>What is a Model Card? </a:t>
            </a:r>
          </a:p>
          <a:p>
            <a:pPr algn="ctr"/>
            <a:endParaRPr lang="en-US" sz="1600" dirty="0">
              <a:solidFill>
                <a:schemeClr val="bg1"/>
              </a:solidFill>
              <a:latin typeface="Samsung SS Body Bold" pitchFamily="2" charset="0"/>
              <a:ea typeface="Samsung Sharp Sans Medium" charset="0"/>
              <a:cs typeface="Samsung SS Body Bold" pitchFamily="2" charset="0"/>
            </a:endParaRPr>
          </a:p>
          <a:p>
            <a:pPr algn="ctr"/>
            <a:r>
              <a:rPr lang="en-US" sz="1600" dirty="0">
                <a:solidFill>
                  <a:schemeClr val="bg1"/>
                </a:solidFill>
                <a:latin typeface="Samsung SS Head Regular" pitchFamily="2" charset="0"/>
                <a:ea typeface="Samsung Sharp Sans Medium" charset="0"/>
                <a:cs typeface="Samsung SS Head Regular" pitchFamily="2" charset="0"/>
              </a:rPr>
              <a:t>A model card is a document that describes a machine learning model – including its intended use, performance limitations, and potential biases. </a:t>
            </a:r>
          </a:p>
          <a:p>
            <a:pPr algn="ctr"/>
            <a:endParaRPr lang="en-US" sz="1600" dirty="0">
              <a:solidFill>
                <a:schemeClr val="bg1"/>
              </a:solidFill>
              <a:latin typeface="Samsung SS Head Regular" pitchFamily="2" charset="0"/>
              <a:ea typeface="Samsung Sharp Sans Medium" charset="0"/>
              <a:cs typeface="Samsung SS Head Regular" pitchFamily="2" charset="0"/>
            </a:endParaRPr>
          </a:p>
          <a:p>
            <a:pPr algn="ctr"/>
            <a:r>
              <a:rPr lang="en-US" sz="1600" dirty="0">
                <a:solidFill>
                  <a:schemeClr val="bg1"/>
                </a:solidFill>
                <a:latin typeface="Samsung SS Head Regular" pitchFamily="2" charset="0"/>
                <a:ea typeface="Samsung Sharp Sans Medium" charset="0"/>
                <a:cs typeface="Samsung SS Head Regular" pitchFamily="2" charset="0"/>
              </a:rPr>
              <a:t>Model cards promote transparency and accountability – helping ensure AI systems are used ethically and that users  know what they’re working with. </a:t>
            </a:r>
          </a:p>
        </p:txBody>
      </p:sp>
      <p:sp>
        <p:nvSpPr>
          <p:cNvPr id="17" name="Obdélník 18">
            <a:extLst>
              <a:ext uri="{FF2B5EF4-FFF2-40B4-BE49-F238E27FC236}">
                <a16:creationId xmlns:a16="http://schemas.microsoft.com/office/drawing/2014/main" id="{BEF15437-D959-4897-8773-748252FB78BD}"/>
              </a:ext>
            </a:extLst>
          </p:cNvPr>
          <p:cNvSpPr/>
          <p:nvPr/>
        </p:nvSpPr>
        <p:spPr>
          <a:xfrm>
            <a:off x="6208220" y="1592019"/>
            <a:ext cx="4231179" cy="2022676"/>
          </a:xfrm>
          <a:prstGeom prst="rect">
            <a:avLst/>
          </a:prstGeom>
          <a:solidFill>
            <a:srgbClr val="0077C8"/>
          </a:solidFill>
          <a:ln>
            <a:noFill/>
          </a:ln>
        </p:spPr>
        <p:txBody>
          <a:bodyPr rot="0" spcFirstLastPara="0" vertOverflow="overflow" horzOverflow="overflow" vert="horz" wrap="square" lIns="365760" tIns="182880" rIns="365760" bIns="182880" numCol="1" spcCol="0" rtlCol="0" fromWordArt="0" anchor="t" anchorCtr="0" forceAA="0" compatLnSpc="1">
            <a:prstTxWarp prst="textNoShape">
              <a:avLst/>
            </a:prstTxWarp>
            <a:noAutofit/>
          </a:bodyPr>
          <a:lstStyle/>
          <a:p>
            <a:pPr algn="ctr"/>
            <a:r>
              <a:rPr lang="en-US" dirty="0">
                <a:solidFill>
                  <a:schemeClr val="bg1"/>
                </a:solidFill>
                <a:latin typeface="Samsung SS Body Bold" pitchFamily="2" charset="0"/>
                <a:ea typeface="Samsung Sharp Sans Medium" charset="0"/>
                <a:cs typeface="Samsung SS Body Bold" pitchFamily="2" charset="0"/>
              </a:rPr>
              <a:t>Some Examples</a:t>
            </a:r>
          </a:p>
          <a:p>
            <a:pPr algn="ctr"/>
            <a:endParaRPr lang="en-US" sz="1600" dirty="0">
              <a:solidFill>
                <a:schemeClr val="bg1"/>
              </a:solidFill>
              <a:latin typeface="Samsung SS Body Bold" pitchFamily="2" charset="0"/>
              <a:ea typeface="Samsung Sharp Sans Medium" charset="0"/>
              <a:cs typeface="Samsung SS Body Bold" pitchFamily="2" charset="0"/>
            </a:endParaRPr>
          </a:p>
          <a:p>
            <a:pPr algn="ctr"/>
            <a:r>
              <a:rPr lang="en-US" sz="1600" dirty="0">
                <a:solidFill>
                  <a:schemeClr val="bg1"/>
                </a:solidFill>
                <a:latin typeface="Samsung SS Head Regular" pitchFamily="2" charset="0"/>
                <a:ea typeface="Samsung Sharp Sans Medium" charset="0"/>
                <a:cs typeface="Samsung SS Head Regular" pitchFamily="2" charset="0"/>
              </a:rPr>
              <a:t>Gemma Model Card</a:t>
            </a:r>
          </a:p>
          <a:p>
            <a:pPr algn="ctr"/>
            <a:endParaRPr lang="en-US" sz="1600" dirty="0">
              <a:solidFill>
                <a:schemeClr val="bg1"/>
              </a:solidFill>
              <a:latin typeface="Samsung SS Head Regular" pitchFamily="2" charset="0"/>
              <a:ea typeface="Samsung Sharp Sans Medium" charset="0"/>
              <a:cs typeface="Samsung SS Head Regular" pitchFamily="2" charset="0"/>
            </a:endParaRPr>
          </a:p>
          <a:p>
            <a:pPr algn="ctr"/>
            <a:r>
              <a:rPr lang="en-US" sz="1600" dirty="0" err="1">
                <a:solidFill>
                  <a:schemeClr val="bg1"/>
                </a:solidFill>
                <a:latin typeface="Samsung SS Head Regular" pitchFamily="2" charset="0"/>
                <a:ea typeface="Samsung Sharp Sans Medium" charset="0"/>
                <a:cs typeface="Samsung SS Head Regular" pitchFamily="2" charset="0"/>
              </a:rPr>
              <a:t>MediaPipe</a:t>
            </a:r>
            <a:r>
              <a:rPr lang="en-US" sz="1600" dirty="0">
                <a:solidFill>
                  <a:schemeClr val="bg1"/>
                </a:solidFill>
                <a:latin typeface="Samsung SS Head Regular" pitchFamily="2" charset="0"/>
                <a:ea typeface="Samsung Sharp Sans Medium" charset="0"/>
                <a:cs typeface="Samsung SS Head Regular" pitchFamily="2" charset="0"/>
              </a:rPr>
              <a:t> </a:t>
            </a:r>
            <a:r>
              <a:rPr lang="en-US" sz="1600" dirty="0" err="1">
                <a:solidFill>
                  <a:schemeClr val="bg1"/>
                </a:solidFill>
                <a:latin typeface="Samsung SS Head Regular" pitchFamily="2" charset="0"/>
                <a:ea typeface="Samsung Sharp Sans Medium" charset="0"/>
                <a:cs typeface="Samsung SS Head Regular" pitchFamily="2" charset="0"/>
              </a:rPr>
              <a:t>FaceMesh</a:t>
            </a:r>
            <a:r>
              <a:rPr lang="en-US" sz="1600" dirty="0">
                <a:solidFill>
                  <a:schemeClr val="bg1"/>
                </a:solidFill>
                <a:latin typeface="Samsung SS Head Regular" pitchFamily="2" charset="0"/>
                <a:ea typeface="Samsung Sharp Sans Medium" charset="0"/>
                <a:cs typeface="Samsung SS Head Regular" pitchFamily="2" charset="0"/>
              </a:rPr>
              <a:t> Model Card</a:t>
            </a:r>
          </a:p>
          <a:p>
            <a:pPr algn="ctr"/>
            <a:endParaRPr lang="en-US" sz="1600" dirty="0">
              <a:solidFill>
                <a:schemeClr val="bg1"/>
              </a:solidFill>
              <a:latin typeface="Samsung SS Head Regular" pitchFamily="2" charset="0"/>
              <a:ea typeface="Samsung Sharp Sans Medium" charset="0"/>
              <a:cs typeface="Samsung SS Head Regular" pitchFamily="2" charset="0"/>
            </a:endParaRPr>
          </a:p>
          <a:p>
            <a:pPr algn="ctr"/>
            <a:r>
              <a:rPr lang="en-US" sz="1600" dirty="0">
                <a:solidFill>
                  <a:schemeClr val="bg1"/>
                </a:solidFill>
                <a:latin typeface="Samsung SS Head Regular" pitchFamily="2" charset="0"/>
                <a:ea typeface="Samsung Sharp Sans Medium" charset="0"/>
                <a:cs typeface="Samsung SS Head Regular" pitchFamily="2" charset="0"/>
              </a:rPr>
              <a:t>Object Detection Model Card</a:t>
            </a:r>
          </a:p>
        </p:txBody>
      </p:sp>
      <p:sp>
        <p:nvSpPr>
          <p:cNvPr id="21" name="Google Shape;265;p87">
            <a:extLst>
              <a:ext uri="{FF2B5EF4-FFF2-40B4-BE49-F238E27FC236}">
                <a16:creationId xmlns:a16="http://schemas.microsoft.com/office/drawing/2014/main" id="{826AA47E-5D79-4151-B637-BB423CA59A45}"/>
              </a:ext>
            </a:extLst>
          </p:cNvPr>
          <p:cNvSpPr txBox="1"/>
          <p:nvPr/>
        </p:nvSpPr>
        <p:spPr>
          <a:xfrm>
            <a:off x="6816374" y="3759903"/>
            <a:ext cx="3016951" cy="807883"/>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3300"/>
              <a:buFont typeface="Arial"/>
              <a:buNone/>
            </a:pPr>
            <a:r>
              <a:rPr lang="en-US" sz="4800" b="1" dirty="0">
                <a:latin typeface="Samsung SS Body Bold"/>
                <a:ea typeface="Poppins"/>
                <a:cs typeface="Poppins"/>
                <a:sym typeface="Poppins"/>
              </a:rPr>
              <a:t>5:00</a:t>
            </a:r>
            <a:endParaRPr sz="7200" b="1" i="0" u="none" strike="noStrike" cap="none" dirty="0">
              <a:latin typeface="Samsung SS Body Bold"/>
              <a:ea typeface="Poppins"/>
              <a:cs typeface="Poppins"/>
              <a:sym typeface="Poppins"/>
            </a:endParaRPr>
          </a:p>
        </p:txBody>
      </p:sp>
      <p:pic>
        <p:nvPicPr>
          <p:cNvPr id="22" name="Google Shape;370;p96" title="green-ai-illustration-07.png.png">
            <a:hlinkClick r:id="rId6"/>
            <a:extLst>
              <a:ext uri="{FF2B5EF4-FFF2-40B4-BE49-F238E27FC236}">
                <a16:creationId xmlns:a16="http://schemas.microsoft.com/office/drawing/2014/main" id="{34B462E1-AB22-4415-8F02-DCD57C83B86C}"/>
              </a:ext>
            </a:extLst>
          </p:cNvPr>
          <p:cNvPicPr preferRelativeResize="0"/>
          <p:nvPr/>
        </p:nvPicPr>
        <p:blipFill>
          <a:blip r:embed="rId7">
            <a:alphaModFix/>
          </a:blip>
          <a:stretch>
            <a:fillRect/>
          </a:stretch>
        </p:blipFill>
        <p:spPr>
          <a:xfrm>
            <a:off x="7589781" y="4354670"/>
            <a:ext cx="1666750" cy="1388959"/>
          </a:xfrm>
          <a:prstGeom prst="rect">
            <a:avLst/>
          </a:prstGeom>
          <a:noFill/>
          <a:ln>
            <a:noFill/>
          </a:ln>
        </p:spPr>
      </p:pic>
    </p:spTree>
    <p:extLst>
      <p:ext uri="{BB962C8B-B14F-4D97-AF65-F5344CB8AC3E}">
        <p14:creationId xmlns:p14="http://schemas.microsoft.com/office/powerpoint/2010/main" val="1708285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627BD1C7-BB43-F0DB-F031-EF63E1721BEC}"/>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2428" name="think-cell Slide" r:id="rId4" imgW="7772400" imgH="10058400" progId="TCLayout.ActiveDocument.1">
                  <p:embed/>
                </p:oleObj>
              </mc:Choice>
              <mc:Fallback>
                <p:oleObj name="think-cell Slide" r:id="rId4" imgW="7772400" imgH="10058400" progId="TCLayout.ActiveDocument.1">
                  <p:embed/>
                  <p:pic>
                    <p:nvPicPr>
                      <p:cNvPr id="12" name="think-cell data - do not delete" hidden="1">
                        <a:extLst>
                          <a:ext uri="{FF2B5EF4-FFF2-40B4-BE49-F238E27FC236}">
                            <a16:creationId xmlns:a16="http://schemas.microsoft.com/office/drawing/2014/main" id="{627BD1C7-BB43-F0DB-F031-EF63E1721BEC}"/>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0" name="Tětiva 19">
            <a:extLst>
              <a:ext uri="{FF2B5EF4-FFF2-40B4-BE49-F238E27FC236}">
                <a16:creationId xmlns:a16="http://schemas.microsoft.com/office/drawing/2014/main" id="{FFB92986-4FF4-570A-E465-9697CA1A0916}"/>
              </a:ext>
            </a:extLst>
          </p:cNvPr>
          <p:cNvSpPr/>
          <p:nvPr/>
        </p:nvSpPr>
        <p:spPr>
          <a:xfrm>
            <a:off x="11654907" y="847052"/>
            <a:ext cx="763345" cy="763345"/>
          </a:xfrm>
          <a:prstGeom prst="chord">
            <a:avLst>
              <a:gd name="adj1" fmla="val 3847341"/>
              <a:gd name="adj2" fmla="val 17738634"/>
            </a:avLst>
          </a:prstGeom>
          <a:solidFill>
            <a:schemeClr val="accent5"/>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pic>
        <p:nvPicPr>
          <p:cNvPr id="27" name="Grafický objekt 26">
            <a:extLst>
              <a:ext uri="{FF2B5EF4-FFF2-40B4-BE49-F238E27FC236}">
                <a16:creationId xmlns:a16="http://schemas.microsoft.com/office/drawing/2014/main" id="{88FA0D3A-6EA0-C13E-BB01-307DF5D1F1B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58500" y="955576"/>
            <a:ext cx="206103" cy="263110"/>
          </a:xfrm>
          <a:prstGeom prst="rect">
            <a:avLst/>
          </a:prstGeom>
        </p:spPr>
      </p:pic>
      <p:sp>
        <p:nvSpPr>
          <p:cNvPr id="31" name="TextBox 30">
            <a:extLst>
              <a:ext uri="{FF2B5EF4-FFF2-40B4-BE49-F238E27FC236}">
                <a16:creationId xmlns:a16="http://schemas.microsoft.com/office/drawing/2014/main" id="{DB48ECF0-702B-4DF5-9F0D-39DEA24FA8ED}"/>
              </a:ext>
            </a:extLst>
          </p:cNvPr>
          <p:cNvSpPr txBox="1"/>
          <p:nvPr/>
        </p:nvSpPr>
        <p:spPr>
          <a:xfrm>
            <a:off x="1333414" y="922816"/>
            <a:ext cx="7048586" cy="646331"/>
          </a:xfrm>
          <a:prstGeom prst="rect">
            <a:avLst/>
          </a:prstGeom>
          <a:noFill/>
        </p:spPr>
        <p:txBody>
          <a:bodyPr wrap="square">
            <a:spAutoFit/>
          </a:bodyPr>
          <a:lstStyle/>
          <a:p>
            <a:pPr fontAlgn="t"/>
            <a:r>
              <a:rPr lang="en-US" sz="3600" dirty="0">
                <a:latin typeface="Samsung SS Head Bold" pitchFamily="2" charset="0"/>
                <a:ea typeface="Samsung Sharp Sans Bold" pitchFamily="2" charset="0"/>
                <a:cs typeface="Samsung SS Head Bold" pitchFamily="2" charset="0"/>
              </a:rPr>
              <a:t>The Nutrition Label Analogy</a:t>
            </a:r>
          </a:p>
        </p:txBody>
      </p:sp>
      <p:sp>
        <p:nvSpPr>
          <p:cNvPr id="23" name="TextBox 22">
            <a:extLst>
              <a:ext uri="{FF2B5EF4-FFF2-40B4-BE49-F238E27FC236}">
                <a16:creationId xmlns:a16="http://schemas.microsoft.com/office/drawing/2014/main" id="{4128C3E1-0114-48A0-B4E5-DA550BA95999}"/>
              </a:ext>
            </a:extLst>
          </p:cNvPr>
          <p:cNvSpPr txBox="1"/>
          <p:nvPr/>
        </p:nvSpPr>
        <p:spPr>
          <a:xfrm>
            <a:off x="1333414" y="2096172"/>
            <a:ext cx="5124536" cy="3102480"/>
          </a:xfrm>
          <a:prstGeom prst="rect">
            <a:avLst/>
          </a:prstGeom>
          <a:noFill/>
        </p:spPr>
        <p:txBody>
          <a:bodyPr wrap="square" rtlCol="0" anchor="t" anchorCtr="0">
            <a:noAutofit/>
          </a:bodyPr>
          <a:lstStyle/>
          <a:p>
            <a:pPr marL="0" lvl="0" indent="0" algn="l" rtl="0">
              <a:spcBef>
                <a:spcPts val="0"/>
              </a:spcBef>
              <a:spcAft>
                <a:spcPts val="0"/>
              </a:spcAft>
              <a:buClr>
                <a:schemeClr val="dk1"/>
              </a:buClr>
              <a:buSzPts val="1100"/>
              <a:buFont typeface="Arial"/>
              <a:buNone/>
            </a:pPr>
            <a:r>
              <a:rPr lang="en-US" sz="2000" dirty="0">
                <a:solidFill>
                  <a:schemeClr val="dk1"/>
                </a:solidFill>
                <a:latin typeface="Samsung SS Body Regular" pitchFamily="2" charset="0"/>
                <a:ea typeface="Gill Sans"/>
                <a:cs typeface="Samsung SS Body Regular" pitchFamily="2" charset="0"/>
                <a:sym typeface="Gill Sans"/>
              </a:rPr>
              <a:t>A food label tells you what's inside, who it's for, and what to watch out for. A model card does the same for AI — it tells users what the model does, what data it was trained on, where it might fail, and how accurate it is.</a:t>
            </a:r>
          </a:p>
          <a:p>
            <a:pPr marL="0" lvl="0" indent="0" algn="l" rtl="0">
              <a:spcBef>
                <a:spcPts val="0"/>
              </a:spcBef>
              <a:spcAft>
                <a:spcPts val="0"/>
              </a:spcAft>
              <a:buClr>
                <a:schemeClr val="dk1"/>
              </a:buClr>
              <a:buSzPts val="1100"/>
              <a:buFont typeface="Arial"/>
              <a:buNone/>
            </a:pPr>
            <a:endParaRPr lang="en-US" sz="2000" dirty="0">
              <a:solidFill>
                <a:schemeClr val="dk1"/>
              </a:solidFill>
              <a:latin typeface="Samsung SS Body Regular" pitchFamily="2" charset="0"/>
              <a:ea typeface="Gill Sans"/>
              <a:cs typeface="Samsung SS Body Regular" pitchFamily="2" charset="0"/>
              <a:sym typeface="Gill Sans"/>
            </a:endParaRPr>
          </a:p>
          <a:p>
            <a:pPr marL="0" lvl="0" indent="0" algn="l" rtl="0">
              <a:spcBef>
                <a:spcPts val="0"/>
              </a:spcBef>
              <a:spcAft>
                <a:spcPts val="0"/>
              </a:spcAft>
              <a:buClr>
                <a:schemeClr val="dk1"/>
              </a:buClr>
              <a:buSzPts val="1100"/>
              <a:buFont typeface="Arial"/>
              <a:buNone/>
            </a:pPr>
            <a:r>
              <a:rPr lang="en-US" sz="2000" dirty="0">
                <a:solidFill>
                  <a:schemeClr val="dk1"/>
                </a:solidFill>
                <a:latin typeface="Samsung SS Body Regular" pitchFamily="2" charset="0"/>
                <a:ea typeface="Gill Sans"/>
                <a:cs typeface="Samsung SS Body Regular" pitchFamily="2" charset="0"/>
                <a:sym typeface="Gill Sans"/>
              </a:rPr>
              <a:t>Without that label, you're consuming something you know nothing about.</a:t>
            </a:r>
          </a:p>
        </p:txBody>
      </p:sp>
      <p:graphicFrame>
        <p:nvGraphicFramePr>
          <p:cNvPr id="8" name="Tabulka 57">
            <a:extLst>
              <a:ext uri="{FF2B5EF4-FFF2-40B4-BE49-F238E27FC236}">
                <a16:creationId xmlns:a16="http://schemas.microsoft.com/office/drawing/2014/main" id="{6193113A-5D94-4C22-8251-C10B99061A8C}"/>
              </a:ext>
            </a:extLst>
          </p:cNvPr>
          <p:cNvGraphicFramePr>
            <a:graphicFrameLocks noGrp="1"/>
          </p:cNvGraphicFramePr>
          <p:nvPr>
            <p:extLst>
              <p:ext uri="{D42A27DB-BD31-4B8C-83A1-F6EECF244321}">
                <p14:modId xmlns:p14="http://schemas.microsoft.com/office/powerpoint/2010/main" val="1027632007"/>
              </p:ext>
            </p:extLst>
          </p:nvPr>
        </p:nvGraphicFramePr>
        <p:xfrm>
          <a:off x="7010400" y="2096172"/>
          <a:ext cx="4038600" cy="3230880"/>
        </p:xfrm>
        <a:graphic>
          <a:graphicData uri="http://schemas.openxmlformats.org/drawingml/2006/table">
            <a:tbl>
              <a:tblPr firstRow="1" bandRow="1">
                <a:tableStyleId>{5C22544A-7EE6-4342-B048-85BDC9FD1C3A}</a:tableStyleId>
              </a:tblPr>
              <a:tblGrid>
                <a:gridCol w="4038600">
                  <a:extLst>
                    <a:ext uri="{9D8B030D-6E8A-4147-A177-3AD203B41FA5}">
                      <a16:colId xmlns:a16="http://schemas.microsoft.com/office/drawing/2014/main" val="2677082936"/>
                    </a:ext>
                  </a:extLst>
                </a:gridCol>
              </a:tblGrid>
              <a:tr h="2856828">
                <a:tc>
                  <a:txBody>
                    <a:bodyPr/>
                    <a:lstStyle/>
                    <a:p>
                      <a:pPr algn="ctr">
                        <a:lnSpc>
                          <a:spcPct val="100000"/>
                        </a:lnSpc>
                      </a:pPr>
                      <a:r>
                        <a:rPr lang="en-US" sz="1600" dirty="0">
                          <a:solidFill>
                            <a:schemeClr val="bg1"/>
                          </a:solidFill>
                          <a:latin typeface="Samsung SS Body Bold" pitchFamily="2" charset="0"/>
                          <a:ea typeface="Samsung Sharp Sans Medium" charset="0"/>
                          <a:cs typeface="Samsung SS Body Bold" pitchFamily="2" charset="0"/>
                        </a:rPr>
                        <a:t>Whether you’re building AI for music, games, healthcare, or anything else – your choices matter. The model card or responsible use card you create in this lesson is your commitment to building AI that is fair, honest, and accountable. </a:t>
                      </a:r>
                    </a:p>
                    <a:p>
                      <a:pPr algn="ctr">
                        <a:lnSpc>
                          <a:spcPct val="100000"/>
                        </a:lnSpc>
                      </a:pPr>
                      <a:endParaRPr lang="en-US" sz="1600" dirty="0">
                        <a:solidFill>
                          <a:schemeClr val="bg1"/>
                        </a:solidFill>
                        <a:latin typeface="Samsung SS Body Bold" pitchFamily="2" charset="0"/>
                        <a:ea typeface="Samsung Sharp Sans Medium" charset="0"/>
                        <a:cs typeface="Samsung SS Body Bold" pitchFamily="2" charset="0"/>
                      </a:endParaRPr>
                    </a:p>
                    <a:p>
                      <a:pPr algn="ctr">
                        <a:lnSpc>
                          <a:spcPct val="100000"/>
                        </a:lnSpc>
                      </a:pPr>
                      <a:r>
                        <a:rPr lang="en-US" sz="1600" dirty="0">
                          <a:solidFill>
                            <a:schemeClr val="bg1"/>
                          </a:solidFill>
                          <a:latin typeface="Samsung SS Body Bold" pitchFamily="2" charset="0"/>
                          <a:ea typeface="Samsung Sharp Sans Medium" charset="0"/>
                          <a:cs typeface="Samsung SS Body Bold" pitchFamily="2" charset="0"/>
                        </a:rPr>
                        <a:t>An ethics check is required for your Samsung Solve for Tomorrow technology. This is why.</a:t>
                      </a:r>
                      <a:endParaRPr lang="en-US" sz="1600" i="1" dirty="0">
                        <a:solidFill>
                          <a:schemeClr val="bg1"/>
                        </a:solidFill>
                        <a:latin typeface="Samsung SS Body Bold" pitchFamily="2" charset="0"/>
                        <a:ea typeface="Samsung Sharp Sans Medium" charset="0"/>
                        <a:cs typeface="Samsung SS Body Bold" pitchFamily="2" charset="0"/>
                      </a:endParaRPr>
                    </a:p>
                  </a:txBody>
                  <a:tcPr marL="274320" marR="274320" marT="274320" marB="274320">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FFB546"/>
                    </a:solidFill>
                  </a:tcPr>
                </a:tc>
                <a:extLst>
                  <a:ext uri="{0D108BD9-81ED-4DB2-BD59-A6C34878D82A}">
                    <a16:rowId xmlns:a16="http://schemas.microsoft.com/office/drawing/2014/main" val="1945731880"/>
                  </a:ext>
                </a:extLst>
              </a:tr>
            </a:tbl>
          </a:graphicData>
        </a:graphic>
      </p:graphicFrame>
    </p:spTree>
    <p:extLst>
      <p:ext uri="{BB962C8B-B14F-4D97-AF65-F5344CB8AC3E}">
        <p14:creationId xmlns:p14="http://schemas.microsoft.com/office/powerpoint/2010/main" val="1011257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627BD1C7-BB43-F0DB-F031-EF63E1721BEC}"/>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30763" name="think-cell Slide" r:id="rId5" imgW="7772400" imgH="10058400" progId="TCLayout.ActiveDocument.1">
                  <p:embed/>
                </p:oleObj>
              </mc:Choice>
              <mc:Fallback>
                <p:oleObj name="think-cell Slide" r:id="rId5" imgW="7772400" imgH="10058400" progId="TCLayout.ActiveDocument.1">
                  <p:embed/>
                  <p:pic>
                    <p:nvPicPr>
                      <p:cNvPr id="12" name="think-cell data - do not delete" hidden="1">
                        <a:extLst>
                          <a:ext uri="{FF2B5EF4-FFF2-40B4-BE49-F238E27FC236}">
                            <a16:creationId xmlns:a16="http://schemas.microsoft.com/office/drawing/2014/main" id="{627BD1C7-BB43-F0DB-F031-EF63E1721BEC}"/>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20" name="Tětiva 19">
            <a:extLst>
              <a:ext uri="{FF2B5EF4-FFF2-40B4-BE49-F238E27FC236}">
                <a16:creationId xmlns:a16="http://schemas.microsoft.com/office/drawing/2014/main" id="{FFB92986-4FF4-570A-E465-9697CA1A0916}"/>
              </a:ext>
            </a:extLst>
          </p:cNvPr>
          <p:cNvSpPr/>
          <p:nvPr/>
        </p:nvSpPr>
        <p:spPr>
          <a:xfrm>
            <a:off x="11654907" y="847052"/>
            <a:ext cx="763345" cy="763345"/>
          </a:xfrm>
          <a:prstGeom prst="chord">
            <a:avLst>
              <a:gd name="adj1" fmla="val 3847341"/>
              <a:gd name="adj2" fmla="val 17738634"/>
            </a:avLst>
          </a:prstGeom>
          <a:solidFill>
            <a:schemeClr val="accent5"/>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pic>
        <p:nvPicPr>
          <p:cNvPr id="27" name="Grafický objekt 26">
            <a:extLst>
              <a:ext uri="{FF2B5EF4-FFF2-40B4-BE49-F238E27FC236}">
                <a16:creationId xmlns:a16="http://schemas.microsoft.com/office/drawing/2014/main" id="{88FA0D3A-6EA0-C13E-BB01-307DF5D1F1B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58500" y="955576"/>
            <a:ext cx="206103" cy="263110"/>
          </a:xfrm>
          <a:prstGeom prst="rect">
            <a:avLst/>
          </a:prstGeom>
        </p:spPr>
      </p:pic>
      <p:sp>
        <p:nvSpPr>
          <p:cNvPr id="31" name="TextBox 30">
            <a:extLst>
              <a:ext uri="{FF2B5EF4-FFF2-40B4-BE49-F238E27FC236}">
                <a16:creationId xmlns:a16="http://schemas.microsoft.com/office/drawing/2014/main" id="{DB48ECF0-702B-4DF5-9F0D-39DEA24FA8ED}"/>
              </a:ext>
            </a:extLst>
          </p:cNvPr>
          <p:cNvSpPr txBox="1"/>
          <p:nvPr/>
        </p:nvSpPr>
        <p:spPr>
          <a:xfrm>
            <a:off x="1049635" y="763965"/>
            <a:ext cx="9245247" cy="646331"/>
          </a:xfrm>
          <a:prstGeom prst="rect">
            <a:avLst/>
          </a:prstGeom>
          <a:noFill/>
        </p:spPr>
        <p:txBody>
          <a:bodyPr wrap="square">
            <a:spAutoFit/>
          </a:bodyPr>
          <a:lstStyle/>
          <a:p>
            <a:pPr fontAlgn="t"/>
            <a:r>
              <a:rPr lang="en-US" sz="3600" dirty="0">
                <a:latin typeface="Samsung SS Head Bold" pitchFamily="2" charset="0"/>
                <a:ea typeface="Samsung Sharp Sans Bold" pitchFamily="2" charset="0"/>
                <a:cs typeface="Samsung SS Head Bold" pitchFamily="2" charset="0"/>
              </a:rPr>
              <a:t>Model Card Instructional Video</a:t>
            </a:r>
          </a:p>
        </p:txBody>
      </p:sp>
      <p:pic>
        <p:nvPicPr>
          <p:cNvPr id="34" name="Google Shape;290;p90">
            <a:hlinkClick r:id="rId9"/>
            <a:extLst>
              <a:ext uri="{FF2B5EF4-FFF2-40B4-BE49-F238E27FC236}">
                <a16:creationId xmlns:a16="http://schemas.microsoft.com/office/drawing/2014/main" id="{95FA9AE4-9DEC-4C92-9A6C-B772F0D42E4A}"/>
              </a:ext>
            </a:extLst>
          </p:cNvPr>
          <p:cNvPicPr preferRelativeResize="0"/>
          <p:nvPr/>
        </p:nvPicPr>
        <p:blipFill>
          <a:blip r:embed="rId10">
            <a:extLst>
              <a:ext uri="{28A0092B-C50C-407E-A947-70E740481C1C}">
                <a14:useLocalDpi xmlns:a14="http://schemas.microsoft.com/office/drawing/2010/main" val="0"/>
              </a:ext>
            </a:extLst>
          </a:blip>
          <a:srcRect/>
          <a:stretch/>
        </p:blipFill>
        <p:spPr>
          <a:xfrm>
            <a:off x="2603981" y="1464739"/>
            <a:ext cx="6984038" cy="3928521"/>
          </a:xfrm>
          <a:prstGeom prst="rect">
            <a:avLst/>
          </a:prstGeom>
          <a:noFill/>
          <a:ln>
            <a:noFill/>
          </a:ln>
        </p:spPr>
      </p:pic>
      <p:sp>
        <p:nvSpPr>
          <p:cNvPr id="5" name="Action Button: Go Forward or Next 4">
            <a:hlinkClick r:id="rId9"/>
            <a:extLst>
              <a:ext uri="{FF2B5EF4-FFF2-40B4-BE49-F238E27FC236}">
                <a16:creationId xmlns:a16="http://schemas.microsoft.com/office/drawing/2014/main" id="{A0B2B4A9-5DB1-4517-9DBA-200D5E2AB68D}"/>
              </a:ext>
            </a:extLst>
          </p:cNvPr>
          <p:cNvSpPr/>
          <p:nvPr/>
        </p:nvSpPr>
        <p:spPr>
          <a:xfrm>
            <a:off x="5641778" y="3086099"/>
            <a:ext cx="685800" cy="685800"/>
          </a:xfrm>
          <a:prstGeom prst="actionButtonForwardNext">
            <a:avLst/>
          </a:prstGeom>
          <a:ln/>
        </p:spPr>
        <p:style>
          <a:lnRef idx="2">
            <a:schemeClr val="dk1"/>
          </a:lnRef>
          <a:fillRef idx="1002">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spTree>
    <p:extLst>
      <p:ext uri="{BB962C8B-B14F-4D97-AF65-F5344CB8AC3E}">
        <p14:creationId xmlns:p14="http://schemas.microsoft.com/office/powerpoint/2010/main" val="251864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627BD1C7-BB43-F0DB-F031-EF63E1721BEC}"/>
              </a:ext>
            </a:extLst>
          </p:cNvPr>
          <p:cNvGraphicFramePr>
            <a:graphicFrameLocks noChangeAspect="1"/>
          </p:cNvGraphicFramePr>
          <p:nvPr>
            <p:custDataLst>
              <p:tags r:id="rId2"/>
            </p:custDataLst>
          </p:nvPr>
        </p:nvGraphicFramePr>
        <p:xfrm>
          <a:off x="1589" y="1589"/>
          <a:ext cx="1227" cy="1588"/>
        </p:xfrm>
        <a:graphic>
          <a:graphicData uri="http://schemas.openxmlformats.org/presentationml/2006/ole">
            <mc:AlternateContent xmlns:mc="http://schemas.openxmlformats.org/markup-compatibility/2006">
              <mc:Choice xmlns:v="urn:schemas-microsoft-com:vml" Requires="v">
                <p:oleObj spid="_x0000_s44057" name="think-cell Slide" r:id="rId4" imgW="7772400" imgH="10058400" progId="TCLayout.ActiveDocument.1">
                  <p:embed/>
                </p:oleObj>
              </mc:Choice>
              <mc:Fallback>
                <p:oleObj name="think-cell Slide" r:id="rId4" imgW="7772400" imgH="10058400" progId="TCLayout.ActiveDocument.1">
                  <p:embed/>
                  <p:pic>
                    <p:nvPicPr>
                      <p:cNvPr id="12" name="think-cell data - do not delete" hidden="1">
                        <a:extLst>
                          <a:ext uri="{FF2B5EF4-FFF2-40B4-BE49-F238E27FC236}">
                            <a16:creationId xmlns:a16="http://schemas.microsoft.com/office/drawing/2014/main" id="{627BD1C7-BB43-F0DB-F031-EF63E1721BEC}"/>
                          </a:ext>
                        </a:extLst>
                      </p:cNvPr>
                      <p:cNvPicPr/>
                      <p:nvPr/>
                    </p:nvPicPr>
                    <p:blipFill>
                      <a:blip r:embed="rId5"/>
                      <a:stretch>
                        <a:fillRect/>
                      </a:stretch>
                    </p:blipFill>
                    <p:spPr>
                      <a:xfrm>
                        <a:off x="1589" y="1589"/>
                        <a:ext cx="1227" cy="1588"/>
                      </a:xfrm>
                      <a:prstGeom prst="rect">
                        <a:avLst/>
                      </a:prstGeom>
                    </p:spPr>
                  </p:pic>
                </p:oleObj>
              </mc:Fallback>
            </mc:AlternateContent>
          </a:graphicData>
        </a:graphic>
      </p:graphicFrame>
      <p:sp>
        <p:nvSpPr>
          <p:cNvPr id="20" name="Tětiva 19">
            <a:extLst>
              <a:ext uri="{FF2B5EF4-FFF2-40B4-BE49-F238E27FC236}">
                <a16:creationId xmlns:a16="http://schemas.microsoft.com/office/drawing/2014/main" id="{FFB92986-4FF4-570A-E465-9697CA1A0916}"/>
              </a:ext>
            </a:extLst>
          </p:cNvPr>
          <p:cNvSpPr/>
          <p:nvPr/>
        </p:nvSpPr>
        <p:spPr>
          <a:xfrm>
            <a:off x="11654909" y="847053"/>
            <a:ext cx="763345" cy="763345"/>
          </a:xfrm>
          <a:prstGeom prst="chord">
            <a:avLst>
              <a:gd name="adj1" fmla="val 3847341"/>
              <a:gd name="adj2" fmla="val 17738634"/>
            </a:avLst>
          </a:prstGeom>
          <a:solidFill>
            <a:schemeClr val="accent5"/>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14377">
              <a:lnSpc>
                <a:spcPts val="1699"/>
              </a:lnSpc>
            </a:pPr>
            <a:endParaRPr lang="en-US" sz="1300" dirty="0" err="1">
              <a:solidFill>
                <a:srgbClr val="000000"/>
              </a:solidFill>
              <a:latin typeface="Samsung SS Body Regular" pitchFamily="2" charset="0"/>
              <a:ea typeface="Samsung Sharp Sans Medium" charset="0"/>
              <a:cs typeface="Samsung SS Body Regular" pitchFamily="2" charset="0"/>
              <a:sym typeface="Arial"/>
            </a:endParaRPr>
          </a:p>
        </p:txBody>
      </p:sp>
      <p:sp>
        <p:nvSpPr>
          <p:cNvPr id="19" name="Google Shape;54;p13">
            <a:extLst>
              <a:ext uri="{FF2B5EF4-FFF2-40B4-BE49-F238E27FC236}">
                <a16:creationId xmlns:a16="http://schemas.microsoft.com/office/drawing/2014/main" id="{93743793-2C2F-4F13-88D2-2EBB62DE73A4}"/>
              </a:ext>
            </a:extLst>
          </p:cNvPr>
          <p:cNvSpPr/>
          <p:nvPr/>
        </p:nvSpPr>
        <p:spPr>
          <a:xfrm>
            <a:off x="3160293" y="518965"/>
            <a:ext cx="8129729" cy="1178068"/>
          </a:xfrm>
          <a:prstGeom prst="roundRect">
            <a:avLst>
              <a:gd name="adj" fmla="val 16667"/>
            </a:avLst>
          </a:prstGeom>
          <a:solidFill>
            <a:schemeClr val="bg1"/>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defTabSz="1219170">
              <a:buClr>
                <a:srgbClr val="000000"/>
              </a:buClr>
              <a:buSzPts val="1100"/>
            </a:pPr>
            <a:r>
              <a:rPr lang="en" sz="1867" b="1" kern="0" dirty="0">
                <a:solidFill>
                  <a:srgbClr val="000000"/>
                </a:solidFill>
                <a:latin typeface="Samsung SS Head Bold" pitchFamily="2" charset="0"/>
                <a:ea typeface="Samsung Sharp Sans Bold" pitchFamily="2" charset="0"/>
                <a:cs typeface="Samsung SS Head Bold" pitchFamily="2" charset="0"/>
                <a:sym typeface="Gill Sans"/>
              </a:rPr>
              <a:t>Privacy:</a:t>
            </a:r>
            <a:r>
              <a:rPr lang="en" sz="1867" kern="0" dirty="0">
                <a:solidFill>
                  <a:srgbClr val="000000"/>
                </a:solidFill>
                <a:latin typeface="Samsung SS Head Bold" pitchFamily="2" charset="0"/>
                <a:ea typeface="Samsung Sharp Sans Bold" pitchFamily="2" charset="0"/>
                <a:cs typeface="Samsung SS Head Bold" pitchFamily="2" charset="0"/>
                <a:sym typeface="Gill Sans"/>
              </a:rPr>
              <a:t> </a:t>
            </a:r>
            <a:r>
              <a:rPr lang="en" sz="1200" i="1" kern="0" dirty="0">
                <a:solidFill>
                  <a:srgbClr val="000000"/>
                </a:solidFill>
                <a:latin typeface="Samsung SS Body Regular" pitchFamily="2" charset="0"/>
                <a:ea typeface="Gill Sans"/>
                <a:cs typeface="Samsung SS Body Regular" pitchFamily="2" charset="0"/>
                <a:sym typeface="Gill Sans"/>
              </a:rPr>
              <a:t>What data (if any) does your project collect from people who use or view it, and how will you declare that information?  Example: “My game collects usernames, but I will not collect personal data.”</a:t>
            </a:r>
            <a:r>
              <a:rPr lang="en" sz="1867" kern="0" dirty="0">
                <a:solidFill>
                  <a:srgbClr val="000000"/>
                </a:solidFill>
                <a:latin typeface="Samsung SS Body Regular" pitchFamily="2" charset="0"/>
                <a:ea typeface="Gill Sans"/>
                <a:cs typeface="Samsung SS Body Regular" pitchFamily="2" charset="0"/>
                <a:sym typeface="Gill Sans"/>
              </a:rPr>
              <a:t> </a:t>
            </a:r>
          </a:p>
          <a:p>
            <a:pPr defTabSz="1219170">
              <a:buClr>
                <a:srgbClr val="000000"/>
              </a:buClr>
              <a:buSzPts val="1100"/>
            </a:pPr>
            <a:r>
              <a:rPr lang="en" sz="1400" kern="0" dirty="0">
                <a:solidFill>
                  <a:srgbClr val="000000"/>
                </a:solidFill>
                <a:latin typeface="Samsung SS Body Regular" pitchFamily="2" charset="0"/>
                <a:ea typeface="Gill Sans"/>
                <a:cs typeface="Samsung SS Body Regular" pitchFamily="2" charset="0"/>
                <a:sym typeface="Gill Sans"/>
              </a:rPr>
              <a:t>(</a:t>
            </a:r>
            <a:r>
              <a:rPr lang="en" sz="1400" u="sng" kern="0" dirty="0">
                <a:solidFill>
                  <a:srgbClr val="000000"/>
                </a:solidFill>
                <a:latin typeface="Samsung SS Body Regular" pitchFamily="2" charset="0"/>
                <a:ea typeface="Gill Sans"/>
                <a:cs typeface="Samsung SS Body Regular" pitchFamily="2" charset="0"/>
                <a:sym typeface="Gill Sans"/>
              </a:rPr>
              <a:t>Your text here</a:t>
            </a:r>
            <a:r>
              <a:rPr lang="en" sz="1400" kern="0" dirty="0">
                <a:solidFill>
                  <a:srgbClr val="000000"/>
                </a:solidFill>
                <a:latin typeface="Samsung SS Body Regular" pitchFamily="2" charset="0"/>
                <a:ea typeface="Gill Sans"/>
                <a:cs typeface="Samsung SS Body Regular" pitchFamily="2" charset="0"/>
                <a:sym typeface="Gill Sans"/>
              </a:rPr>
              <a:t>)</a:t>
            </a:r>
            <a:r>
              <a:rPr lang="en" sz="1400" kern="0" dirty="0">
                <a:solidFill>
                  <a:srgbClr val="000000"/>
                </a:solidFill>
                <a:latin typeface="Samsung SS Body Regular" pitchFamily="2" charset="0"/>
                <a:cs typeface="Samsung SS Body Regular" pitchFamily="2" charset="0"/>
                <a:sym typeface="Arial"/>
              </a:rPr>
              <a:t> </a:t>
            </a:r>
            <a:endParaRPr sz="1400" u="sng" kern="0" dirty="0">
              <a:solidFill>
                <a:srgbClr val="000000"/>
              </a:solidFill>
              <a:latin typeface="Samsung SS Body Regular" pitchFamily="2" charset="0"/>
              <a:ea typeface="Gill Sans"/>
              <a:cs typeface="Samsung SS Body Regular" pitchFamily="2" charset="0"/>
              <a:sym typeface="Gill Sans"/>
            </a:endParaRPr>
          </a:p>
        </p:txBody>
      </p:sp>
      <p:sp>
        <p:nvSpPr>
          <p:cNvPr id="21" name="Google Shape;55;p13">
            <a:extLst>
              <a:ext uri="{FF2B5EF4-FFF2-40B4-BE49-F238E27FC236}">
                <a16:creationId xmlns:a16="http://schemas.microsoft.com/office/drawing/2014/main" id="{502316D9-72A8-43D7-8DD3-16825ED53892}"/>
              </a:ext>
            </a:extLst>
          </p:cNvPr>
          <p:cNvSpPr/>
          <p:nvPr/>
        </p:nvSpPr>
        <p:spPr>
          <a:xfrm>
            <a:off x="7066538" y="1766980"/>
            <a:ext cx="4223485" cy="1242043"/>
          </a:xfrm>
          <a:prstGeom prst="roundRect">
            <a:avLst>
              <a:gd name="adj" fmla="val 16667"/>
            </a:avLst>
          </a:prstGeom>
          <a:solidFill>
            <a:schemeClr val="bg1"/>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defTabSz="1219170">
              <a:buClr>
                <a:srgbClr val="000000"/>
              </a:buClr>
            </a:pPr>
            <a:r>
              <a:rPr lang="en" sz="1867" b="1" kern="0" dirty="0">
                <a:solidFill>
                  <a:srgbClr val="000000"/>
                </a:solidFill>
                <a:latin typeface="Samsung SS Head Bold" pitchFamily="2" charset="0"/>
                <a:ea typeface="Samsung Sharp Sans Bold" pitchFamily="2" charset="0"/>
                <a:cs typeface="Samsung SS Head Bold" pitchFamily="2" charset="0"/>
                <a:sym typeface="Gill Sans"/>
              </a:rPr>
              <a:t>Robustness: </a:t>
            </a:r>
            <a:r>
              <a:rPr lang="en" sz="1200" i="1" kern="0" dirty="0">
                <a:solidFill>
                  <a:srgbClr val="000000"/>
                </a:solidFill>
                <a:latin typeface="Samsung SS Body Regular" pitchFamily="2" charset="0"/>
                <a:ea typeface="Gill Sans"/>
                <a:cs typeface="Samsung SS Body Regular" pitchFamily="2" charset="0"/>
                <a:sym typeface="Gill Sans"/>
              </a:rPr>
              <a:t>What could go wrong? Example: “My AI game character could be 'tricked' into saying inappropriate things through clever prompting.”</a:t>
            </a:r>
          </a:p>
          <a:p>
            <a:pPr defTabSz="1219170">
              <a:buClr>
                <a:srgbClr val="000000"/>
              </a:buClr>
              <a:buSzPts val="1100"/>
            </a:pPr>
            <a:r>
              <a:rPr lang="en-US" sz="1400" kern="0" dirty="0">
                <a:solidFill>
                  <a:srgbClr val="000000"/>
                </a:solidFill>
                <a:latin typeface="Samsung SS Body Regular" pitchFamily="2" charset="0"/>
                <a:ea typeface="Gill Sans"/>
                <a:cs typeface="Samsung SS Body Regular" pitchFamily="2" charset="0"/>
                <a:sym typeface="Gill Sans"/>
              </a:rPr>
              <a:t>(</a:t>
            </a:r>
            <a:r>
              <a:rPr lang="en-US" sz="1400" u="sng" kern="0" dirty="0">
                <a:solidFill>
                  <a:srgbClr val="000000"/>
                </a:solidFill>
                <a:latin typeface="Samsung SS Body Regular" pitchFamily="2" charset="0"/>
                <a:ea typeface="Gill Sans"/>
                <a:cs typeface="Samsung SS Body Regular" pitchFamily="2" charset="0"/>
                <a:sym typeface="Gill Sans"/>
              </a:rPr>
              <a:t>Your text here</a:t>
            </a:r>
            <a:r>
              <a:rPr lang="en-US" sz="1400" kern="0" dirty="0">
                <a:solidFill>
                  <a:srgbClr val="000000"/>
                </a:solidFill>
                <a:latin typeface="Samsung SS Body Regular" pitchFamily="2" charset="0"/>
                <a:ea typeface="Gill Sans"/>
                <a:cs typeface="Samsung SS Body Regular" pitchFamily="2" charset="0"/>
                <a:sym typeface="Gill Sans"/>
              </a:rPr>
              <a:t>)</a:t>
            </a:r>
          </a:p>
        </p:txBody>
      </p:sp>
      <p:sp>
        <p:nvSpPr>
          <p:cNvPr id="22" name="Google Shape;56;p13">
            <a:extLst>
              <a:ext uri="{FF2B5EF4-FFF2-40B4-BE49-F238E27FC236}">
                <a16:creationId xmlns:a16="http://schemas.microsoft.com/office/drawing/2014/main" id="{8A64C291-BD01-4247-9A2C-E0EE798560C6}"/>
              </a:ext>
            </a:extLst>
          </p:cNvPr>
          <p:cNvSpPr/>
          <p:nvPr/>
        </p:nvSpPr>
        <p:spPr>
          <a:xfrm>
            <a:off x="966330" y="1766980"/>
            <a:ext cx="6032781" cy="1242043"/>
          </a:xfrm>
          <a:prstGeom prst="roundRect">
            <a:avLst>
              <a:gd name="adj" fmla="val 16667"/>
            </a:avLst>
          </a:prstGeom>
          <a:solidFill>
            <a:schemeClr val="bg1"/>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defTabSz="1219170">
              <a:buClr>
                <a:srgbClr val="000000"/>
              </a:buClr>
            </a:pPr>
            <a:r>
              <a:rPr lang="en" sz="1867" b="1" kern="0" dirty="0">
                <a:solidFill>
                  <a:srgbClr val="000000"/>
                </a:solidFill>
                <a:latin typeface="Samsung SS Head Bold" pitchFamily="2" charset="0"/>
                <a:ea typeface="Samsung Sharp Sans Bold" pitchFamily="2" charset="0"/>
                <a:cs typeface="Samsung SS Head Bold" pitchFamily="2" charset="0"/>
                <a:sym typeface="Gill Sans"/>
              </a:rPr>
              <a:t>Explainability: </a:t>
            </a:r>
            <a:r>
              <a:rPr lang="en" sz="1200" i="1" kern="0" dirty="0">
                <a:solidFill>
                  <a:srgbClr val="000000"/>
                </a:solidFill>
                <a:latin typeface="Samsung SS Body Regular" pitchFamily="2" charset="0"/>
                <a:ea typeface="Gill Sans"/>
                <a:cs typeface="Samsung SS Body Regular" pitchFamily="2" charset="0"/>
                <a:sym typeface="Gill Sans"/>
              </a:rPr>
              <a:t>What AI tool(s) are you using in your project, and how do they work?  Example: “I'm using Google's MusicLM to generate background music for my game. It creates music from text descriptions.”</a:t>
            </a:r>
            <a:endParaRPr sz="1200" b="1" i="1" kern="0" dirty="0">
              <a:solidFill>
                <a:srgbClr val="000000"/>
              </a:solidFill>
              <a:latin typeface="Samsung SS Body Regular" pitchFamily="2" charset="0"/>
              <a:ea typeface="Gill Sans"/>
              <a:cs typeface="Samsung SS Body Regular" pitchFamily="2" charset="0"/>
              <a:sym typeface="Gill Sans"/>
            </a:endParaRPr>
          </a:p>
          <a:p>
            <a:pPr defTabSz="1219170">
              <a:buClr>
                <a:srgbClr val="000000"/>
              </a:buClr>
            </a:pPr>
            <a:r>
              <a:rPr lang="en" sz="1400" kern="0" dirty="0">
                <a:solidFill>
                  <a:srgbClr val="000000"/>
                </a:solidFill>
                <a:latin typeface="Samsung SS Body Regular" pitchFamily="2" charset="0"/>
                <a:ea typeface="Gill Sans"/>
                <a:cs typeface="Samsung SS Body Regular" pitchFamily="2" charset="0"/>
                <a:sym typeface="Gill Sans"/>
              </a:rPr>
              <a:t>(</a:t>
            </a:r>
            <a:r>
              <a:rPr lang="en" sz="1400" u="sng" kern="0" dirty="0">
                <a:solidFill>
                  <a:srgbClr val="000000"/>
                </a:solidFill>
                <a:latin typeface="Samsung SS Body Regular" pitchFamily="2" charset="0"/>
                <a:ea typeface="Gill Sans"/>
                <a:cs typeface="Samsung SS Body Regular" pitchFamily="2" charset="0"/>
                <a:sym typeface="Gill Sans"/>
              </a:rPr>
              <a:t>Your text here</a:t>
            </a:r>
            <a:r>
              <a:rPr lang="en" sz="1400" kern="0" dirty="0">
                <a:solidFill>
                  <a:srgbClr val="000000"/>
                </a:solidFill>
                <a:latin typeface="Samsung SS Body Regular" pitchFamily="2" charset="0"/>
                <a:ea typeface="Gill Sans"/>
                <a:cs typeface="Samsung SS Body Regular" pitchFamily="2" charset="0"/>
                <a:sym typeface="Gill Sans"/>
              </a:rPr>
              <a:t>)</a:t>
            </a:r>
            <a:endParaRPr sz="1400" kern="0" dirty="0">
              <a:solidFill>
                <a:srgbClr val="000000"/>
              </a:solidFill>
              <a:latin typeface="Samsung SS Body Regular" pitchFamily="2" charset="0"/>
              <a:ea typeface="Gill Sans"/>
              <a:cs typeface="Samsung SS Body Regular" pitchFamily="2" charset="0"/>
              <a:sym typeface="Gill Sans"/>
            </a:endParaRPr>
          </a:p>
          <a:p>
            <a:pPr defTabSz="1219170">
              <a:buClr>
                <a:srgbClr val="000000"/>
              </a:buClr>
            </a:pPr>
            <a:endParaRPr sz="2133" b="1" kern="0" dirty="0">
              <a:solidFill>
                <a:srgbClr val="000000"/>
              </a:solidFill>
              <a:latin typeface="Samsung SS Body Regular" pitchFamily="2" charset="0"/>
              <a:ea typeface="Gill Sans"/>
              <a:cs typeface="Samsung SS Body Regular" pitchFamily="2" charset="0"/>
              <a:sym typeface="Gill Sans"/>
            </a:endParaRPr>
          </a:p>
        </p:txBody>
      </p:sp>
      <p:sp>
        <p:nvSpPr>
          <p:cNvPr id="23" name="Google Shape;57;p13">
            <a:extLst>
              <a:ext uri="{FF2B5EF4-FFF2-40B4-BE49-F238E27FC236}">
                <a16:creationId xmlns:a16="http://schemas.microsoft.com/office/drawing/2014/main" id="{0B6D093C-0C40-4BBE-9C5B-E5EFB87CD1F3}"/>
              </a:ext>
            </a:extLst>
          </p:cNvPr>
          <p:cNvSpPr/>
          <p:nvPr/>
        </p:nvSpPr>
        <p:spPr>
          <a:xfrm>
            <a:off x="966330" y="3084539"/>
            <a:ext cx="10323692" cy="1236395"/>
          </a:xfrm>
          <a:prstGeom prst="roundRect">
            <a:avLst>
              <a:gd name="adj" fmla="val 16667"/>
            </a:avLst>
          </a:prstGeom>
          <a:solidFill>
            <a:schemeClr val="bg1"/>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defTabSz="1219170">
              <a:buClr>
                <a:srgbClr val="000000"/>
              </a:buClr>
            </a:pPr>
            <a:r>
              <a:rPr lang="en" sz="1867" b="1" kern="0" dirty="0">
                <a:solidFill>
                  <a:srgbClr val="000000"/>
                </a:solidFill>
                <a:latin typeface="Samsung SS Head Bold" pitchFamily="2" charset="0"/>
                <a:ea typeface="Samsung Sharp Sans Bold" pitchFamily="2" charset="0"/>
                <a:cs typeface="Samsung SS Head Bold" pitchFamily="2" charset="0"/>
                <a:sym typeface="Gill Sans"/>
              </a:rPr>
              <a:t>Fairness: </a:t>
            </a:r>
            <a:r>
              <a:rPr lang="en" sz="1200" i="1" kern="0" dirty="0">
                <a:solidFill>
                  <a:srgbClr val="000000"/>
                </a:solidFill>
                <a:latin typeface="Samsung SS Body Regular" pitchFamily="2" charset="0"/>
                <a:ea typeface="Gill Sans"/>
                <a:cs typeface="Samsung SS Body Regular" pitchFamily="2" charset="0"/>
                <a:sym typeface="Gill Sans"/>
              </a:rPr>
              <a:t>Who is it designed for, and could it exclude/harm anyone? Example: “I'm using an AI art generator to create characters for my video game. The AI might automatically generate certain races or genders in stereotypical ways.”</a:t>
            </a:r>
            <a:endParaRPr sz="1200" i="1" kern="0" dirty="0">
              <a:solidFill>
                <a:srgbClr val="000000"/>
              </a:solidFill>
              <a:latin typeface="Samsung SS Body Regular" pitchFamily="2" charset="0"/>
              <a:ea typeface="Gill Sans"/>
              <a:cs typeface="Samsung SS Body Regular" pitchFamily="2" charset="0"/>
              <a:sym typeface="Gill Sans"/>
            </a:endParaRPr>
          </a:p>
          <a:p>
            <a:pPr defTabSz="1219170">
              <a:buClr>
                <a:srgbClr val="000000"/>
              </a:buClr>
              <a:buSzPts val="1100"/>
            </a:pPr>
            <a:r>
              <a:rPr lang="en" sz="1400" kern="0" dirty="0">
                <a:solidFill>
                  <a:srgbClr val="000000"/>
                </a:solidFill>
                <a:latin typeface="Samsung SS Body Regular" pitchFamily="2" charset="0"/>
                <a:ea typeface="Gill Sans"/>
                <a:cs typeface="Samsung SS Body Regular" pitchFamily="2" charset="0"/>
                <a:sym typeface="Gill Sans"/>
              </a:rPr>
              <a:t>(</a:t>
            </a:r>
            <a:r>
              <a:rPr lang="en" sz="1400" u="sng" kern="0" dirty="0">
                <a:solidFill>
                  <a:srgbClr val="000000"/>
                </a:solidFill>
                <a:latin typeface="Samsung SS Body Regular" pitchFamily="2" charset="0"/>
                <a:ea typeface="Gill Sans"/>
                <a:cs typeface="Samsung SS Body Regular" pitchFamily="2" charset="0"/>
                <a:sym typeface="Gill Sans"/>
              </a:rPr>
              <a:t>Your text here</a:t>
            </a:r>
            <a:r>
              <a:rPr lang="en" sz="1400" kern="0" dirty="0">
                <a:solidFill>
                  <a:srgbClr val="000000"/>
                </a:solidFill>
                <a:latin typeface="Samsung SS Body Regular" pitchFamily="2" charset="0"/>
                <a:ea typeface="Gill Sans"/>
                <a:cs typeface="Samsung SS Body Regular" pitchFamily="2" charset="0"/>
                <a:sym typeface="Gill Sans"/>
              </a:rPr>
              <a:t>)</a:t>
            </a:r>
            <a:endParaRPr sz="1400" b="1" kern="0" dirty="0">
              <a:solidFill>
                <a:srgbClr val="000000"/>
              </a:solidFill>
              <a:latin typeface="Samsung SS Body Regular" pitchFamily="2" charset="0"/>
              <a:ea typeface="Gill Sans"/>
              <a:cs typeface="Samsung SS Body Regular" pitchFamily="2" charset="0"/>
              <a:sym typeface="Gill Sans"/>
            </a:endParaRPr>
          </a:p>
          <a:p>
            <a:pPr defTabSz="1219170">
              <a:buClr>
                <a:srgbClr val="000000"/>
              </a:buClr>
            </a:pPr>
            <a:endParaRPr sz="2133" b="1" kern="0" dirty="0">
              <a:solidFill>
                <a:srgbClr val="000000"/>
              </a:solidFill>
              <a:latin typeface="Samsung SS Body Regular" pitchFamily="2" charset="0"/>
              <a:ea typeface="Gill Sans"/>
              <a:cs typeface="Samsung SS Body Regular" pitchFamily="2" charset="0"/>
              <a:sym typeface="Gill Sans"/>
            </a:endParaRPr>
          </a:p>
        </p:txBody>
      </p:sp>
      <p:sp>
        <p:nvSpPr>
          <p:cNvPr id="24" name="Google Shape;58;p13">
            <a:extLst>
              <a:ext uri="{FF2B5EF4-FFF2-40B4-BE49-F238E27FC236}">
                <a16:creationId xmlns:a16="http://schemas.microsoft.com/office/drawing/2014/main" id="{2DD7DE70-2075-4C6E-B037-F750331D7BE0}"/>
              </a:ext>
            </a:extLst>
          </p:cNvPr>
          <p:cNvSpPr/>
          <p:nvPr/>
        </p:nvSpPr>
        <p:spPr>
          <a:xfrm>
            <a:off x="966330" y="4400624"/>
            <a:ext cx="10323692" cy="1236395"/>
          </a:xfrm>
          <a:prstGeom prst="roundRect">
            <a:avLst>
              <a:gd name="adj" fmla="val 16667"/>
            </a:avLst>
          </a:prstGeom>
          <a:solidFill>
            <a:schemeClr val="bg1"/>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defTabSz="1219170">
              <a:buClr>
                <a:srgbClr val="000000"/>
              </a:buClr>
            </a:pPr>
            <a:r>
              <a:rPr lang="en" sz="1867" b="1" kern="0" dirty="0">
                <a:solidFill>
                  <a:srgbClr val="000000"/>
                </a:solidFill>
                <a:latin typeface="Samsung SS Head Bold" pitchFamily="2" charset="0"/>
                <a:ea typeface="Samsung Sharp Sans Bold" pitchFamily="2" charset="0"/>
                <a:cs typeface="Samsung SS Head Bold" pitchFamily="2" charset="0"/>
                <a:sym typeface="Gill Sans"/>
              </a:rPr>
              <a:t>Transparency: </a:t>
            </a:r>
            <a:r>
              <a:rPr lang="en" sz="1200" i="1" kern="0" dirty="0">
                <a:solidFill>
                  <a:srgbClr val="000000"/>
                </a:solidFill>
                <a:latin typeface="Samsung SS Body Regular" pitchFamily="2" charset="0"/>
                <a:ea typeface="Gill Sans"/>
                <a:cs typeface="Samsung SS Body Regular" pitchFamily="2" charset="0"/>
                <a:sym typeface="Gill Sans"/>
              </a:rPr>
              <a:t>Do users know they're interacting with AI? Are you clear about what the AI can and cannot do? Could your AI tool's outputs violate copyright or closely resemble existing copyrighted work? Example: “I will be entering this in a contest explicitly asking for AI-generated content. I should disclose that the AI was trained on existing content and that the outputs might resemble copyrighted work.”</a:t>
            </a:r>
            <a:endParaRPr sz="1200" i="1" kern="0" dirty="0">
              <a:solidFill>
                <a:srgbClr val="000000"/>
              </a:solidFill>
              <a:latin typeface="Samsung SS Body Regular" pitchFamily="2" charset="0"/>
              <a:ea typeface="Gill Sans"/>
              <a:cs typeface="Samsung SS Body Regular" pitchFamily="2" charset="0"/>
              <a:sym typeface="Gill Sans"/>
            </a:endParaRPr>
          </a:p>
          <a:p>
            <a:pPr defTabSz="1219170">
              <a:buClr>
                <a:srgbClr val="000000"/>
              </a:buClr>
            </a:pPr>
            <a:r>
              <a:rPr lang="en" sz="1400" kern="0" dirty="0">
                <a:solidFill>
                  <a:srgbClr val="000000"/>
                </a:solidFill>
                <a:latin typeface="Samsung SS Body Regular" pitchFamily="2" charset="0"/>
                <a:ea typeface="Gill Sans"/>
                <a:cs typeface="Samsung SS Body Regular" pitchFamily="2" charset="0"/>
                <a:sym typeface="Gill Sans"/>
              </a:rPr>
              <a:t>(</a:t>
            </a:r>
            <a:r>
              <a:rPr lang="en" sz="1400" u="sng" kern="0" dirty="0">
                <a:solidFill>
                  <a:srgbClr val="000000"/>
                </a:solidFill>
                <a:latin typeface="Samsung SS Body Regular" pitchFamily="2" charset="0"/>
                <a:ea typeface="Gill Sans"/>
                <a:cs typeface="Samsung SS Body Regular" pitchFamily="2" charset="0"/>
                <a:sym typeface="Gill Sans"/>
              </a:rPr>
              <a:t>Your text here</a:t>
            </a:r>
            <a:r>
              <a:rPr lang="en" sz="1400" kern="0" dirty="0">
                <a:solidFill>
                  <a:srgbClr val="000000"/>
                </a:solidFill>
                <a:latin typeface="Samsung SS Body Regular" pitchFamily="2" charset="0"/>
                <a:ea typeface="Gill Sans"/>
                <a:cs typeface="Samsung SS Body Regular" pitchFamily="2" charset="0"/>
                <a:sym typeface="Gill Sans"/>
              </a:rPr>
              <a:t>)</a:t>
            </a:r>
            <a:endParaRPr sz="1400" b="1" kern="0" dirty="0">
              <a:solidFill>
                <a:srgbClr val="000000"/>
              </a:solidFill>
              <a:latin typeface="Samsung SS Body Regular" pitchFamily="2" charset="0"/>
              <a:ea typeface="Gill Sans"/>
              <a:cs typeface="Samsung SS Body Regular" pitchFamily="2" charset="0"/>
              <a:sym typeface="Gill Sans"/>
            </a:endParaRPr>
          </a:p>
        </p:txBody>
      </p:sp>
      <p:sp>
        <p:nvSpPr>
          <p:cNvPr id="25" name="Google Shape;59;p13">
            <a:extLst>
              <a:ext uri="{FF2B5EF4-FFF2-40B4-BE49-F238E27FC236}">
                <a16:creationId xmlns:a16="http://schemas.microsoft.com/office/drawing/2014/main" id="{2907F939-D487-436F-96D7-0DD4C81EF440}"/>
              </a:ext>
            </a:extLst>
          </p:cNvPr>
          <p:cNvSpPr txBox="1"/>
          <p:nvPr/>
        </p:nvSpPr>
        <p:spPr>
          <a:xfrm>
            <a:off x="763438" y="479667"/>
            <a:ext cx="2396855" cy="1178069"/>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 sz="2667" b="1" kern="0" dirty="0">
                <a:solidFill>
                  <a:srgbClr val="000000"/>
                </a:solidFill>
                <a:latin typeface="Samsung SS Head Bold" pitchFamily="2" charset="0"/>
                <a:ea typeface="Samsung Sharp Sans Bold" pitchFamily="2" charset="0"/>
                <a:cs typeface="Samsung SS Head Bold" pitchFamily="2" charset="0"/>
                <a:sym typeface="Gill Sans"/>
              </a:rPr>
              <a:t>Responsible Use Card</a:t>
            </a:r>
            <a:endParaRPr sz="2667" b="1" u="sng" kern="0" dirty="0">
              <a:solidFill>
                <a:srgbClr val="000000"/>
              </a:solidFill>
              <a:latin typeface="Samsung SS Head Bold" pitchFamily="2" charset="0"/>
              <a:ea typeface="Samsung Sharp Sans Bold" pitchFamily="2" charset="0"/>
              <a:cs typeface="Samsung SS Head Bold" pitchFamily="2" charset="0"/>
              <a:sym typeface="Gill Sans"/>
            </a:endParaRPr>
          </a:p>
          <a:p>
            <a:pPr algn="ctr" defTabSz="1219170">
              <a:buClr>
                <a:srgbClr val="000000"/>
              </a:buClr>
            </a:pPr>
            <a:r>
              <a:rPr lang="en" sz="1200" u="sng" kern="0" dirty="0">
                <a:solidFill>
                  <a:srgbClr val="0000FF"/>
                </a:solidFill>
                <a:latin typeface="Samsung SS Head Regular" pitchFamily="2" charset="0"/>
                <a:ea typeface="Samsung Sharp Sans Bold" pitchFamily="2" charset="0"/>
                <a:cs typeface="Samsung SS Head Regular" pitchFamily="2" charset="0"/>
                <a:sym typeface="Gill Sans"/>
                <a:hlinkClick r:id="rId6"/>
              </a:rPr>
              <a:t>Adapted from IBM’s 5 Pillars</a:t>
            </a:r>
            <a:endParaRPr sz="1200" u="sng" kern="0" dirty="0">
              <a:solidFill>
                <a:srgbClr val="000000"/>
              </a:solidFill>
              <a:latin typeface="Samsung SS Head Regular" pitchFamily="2" charset="0"/>
              <a:ea typeface="Samsung Sharp Sans Bold" pitchFamily="2" charset="0"/>
              <a:cs typeface="Samsung SS Head Regular" pitchFamily="2" charset="0"/>
              <a:sym typeface="Gill Sans"/>
            </a:endParaRPr>
          </a:p>
        </p:txBody>
      </p:sp>
    </p:spTree>
    <p:extLst>
      <p:ext uri="{BB962C8B-B14F-4D97-AF65-F5344CB8AC3E}">
        <p14:creationId xmlns:p14="http://schemas.microsoft.com/office/powerpoint/2010/main" val="630737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627BD1C7-BB43-F0DB-F031-EF63E1721BEC}"/>
              </a:ext>
            </a:extLst>
          </p:cNvPr>
          <p:cNvGraphicFramePr>
            <a:graphicFrameLocks noChangeAspect="1"/>
          </p:cNvGraphicFramePr>
          <p:nvPr>
            <p:custDataLst>
              <p:tags r:id="rId2"/>
            </p:custDataLst>
          </p:nvPr>
        </p:nvGraphicFramePr>
        <p:xfrm>
          <a:off x="1589" y="1590"/>
          <a:ext cx="1227" cy="1588"/>
        </p:xfrm>
        <a:graphic>
          <a:graphicData uri="http://schemas.openxmlformats.org/presentationml/2006/ole">
            <mc:AlternateContent xmlns:mc="http://schemas.openxmlformats.org/markup-compatibility/2006">
              <mc:Choice xmlns:v="urn:schemas-microsoft-com:vml" Requires="v">
                <p:oleObj spid="_x0000_s46105" name="think-cell Slide" r:id="rId4" imgW="7772400" imgH="10058400" progId="TCLayout.ActiveDocument.1">
                  <p:embed/>
                </p:oleObj>
              </mc:Choice>
              <mc:Fallback>
                <p:oleObj name="think-cell Slide" r:id="rId4" imgW="7772400" imgH="10058400" progId="TCLayout.ActiveDocument.1">
                  <p:embed/>
                  <p:pic>
                    <p:nvPicPr>
                      <p:cNvPr id="12" name="think-cell data - do not delete" hidden="1">
                        <a:extLst>
                          <a:ext uri="{FF2B5EF4-FFF2-40B4-BE49-F238E27FC236}">
                            <a16:creationId xmlns:a16="http://schemas.microsoft.com/office/drawing/2014/main" id="{627BD1C7-BB43-F0DB-F031-EF63E1721BEC}"/>
                          </a:ext>
                        </a:extLst>
                      </p:cNvPr>
                      <p:cNvPicPr/>
                      <p:nvPr/>
                    </p:nvPicPr>
                    <p:blipFill>
                      <a:blip r:embed="rId5"/>
                      <a:stretch>
                        <a:fillRect/>
                      </a:stretch>
                    </p:blipFill>
                    <p:spPr>
                      <a:xfrm>
                        <a:off x="1589" y="1590"/>
                        <a:ext cx="1227" cy="1588"/>
                      </a:xfrm>
                      <a:prstGeom prst="rect">
                        <a:avLst/>
                      </a:prstGeom>
                    </p:spPr>
                  </p:pic>
                </p:oleObj>
              </mc:Fallback>
            </mc:AlternateContent>
          </a:graphicData>
        </a:graphic>
      </p:graphicFrame>
      <p:sp>
        <p:nvSpPr>
          <p:cNvPr id="20" name="Tětiva 19">
            <a:extLst>
              <a:ext uri="{FF2B5EF4-FFF2-40B4-BE49-F238E27FC236}">
                <a16:creationId xmlns:a16="http://schemas.microsoft.com/office/drawing/2014/main" id="{FFB92986-4FF4-570A-E465-9697CA1A0916}"/>
              </a:ext>
            </a:extLst>
          </p:cNvPr>
          <p:cNvSpPr/>
          <p:nvPr/>
        </p:nvSpPr>
        <p:spPr>
          <a:xfrm>
            <a:off x="11654910" y="847054"/>
            <a:ext cx="763345" cy="763345"/>
          </a:xfrm>
          <a:prstGeom prst="chord">
            <a:avLst>
              <a:gd name="adj1" fmla="val 3847341"/>
              <a:gd name="adj2" fmla="val 17738634"/>
            </a:avLst>
          </a:prstGeom>
          <a:solidFill>
            <a:schemeClr val="accent5"/>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14354">
              <a:lnSpc>
                <a:spcPts val="1699"/>
              </a:lnSpc>
            </a:pPr>
            <a:endParaRPr lang="en-US" sz="1300" dirty="0" err="1">
              <a:latin typeface="Samsung SS Body Regular" pitchFamily="2" charset="0"/>
              <a:ea typeface="Samsung Sharp Sans Medium" charset="0"/>
              <a:cs typeface="Samsung SS Body Regular" pitchFamily="2" charset="0"/>
            </a:endParaRPr>
          </a:p>
        </p:txBody>
      </p:sp>
      <p:sp>
        <p:nvSpPr>
          <p:cNvPr id="19" name="Google Shape;54;p13">
            <a:extLst>
              <a:ext uri="{FF2B5EF4-FFF2-40B4-BE49-F238E27FC236}">
                <a16:creationId xmlns:a16="http://schemas.microsoft.com/office/drawing/2014/main" id="{93743793-2C2F-4F13-88D2-2EBB62DE73A4}"/>
              </a:ext>
            </a:extLst>
          </p:cNvPr>
          <p:cNvSpPr/>
          <p:nvPr/>
        </p:nvSpPr>
        <p:spPr>
          <a:xfrm>
            <a:off x="3160293" y="605678"/>
            <a:ext cx="8129729" cy="763345"/>
          </a:xfrm>
          <a:prstGeom prst="roundRect">
            <a:avLst>
              <a:gd name="adj" fmla="val 16667"/>
            </a:avLst>
          </a:prstGeom>
          <a:solidFill>
            <a:schemeClr val="bg1"/>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defTabSz="914377">
              <a:buSzPts val="1100"/>
            </a:pPr>
            <a:r>
              <a:rPr lang="en-US" sz="2400" b="1" dirty="0">
                <a:latin typeface="Samsung SS Body Bold" pitchFamily="2" charset="0"/>
                <a:ea typeface="Samsung Sharp Sans Bold" pitchFamily="2" charset="0"/>
                <a:cs typeface="Samsung SS Body Bold" pitchFamily="2" charset="0"/>
                <a:sym typeface="Gill Sans"/>
              </a:rPr>
              <a:t>Model/Dataset Name: </a:t>
            </a:r>
            <a:r>
              <a:rPr lang="en" sz="1400" dirty="0">
                <a:latin typeface="Samsung SS Body Regular" pitchFamily="2" charset="0"/>
                <a:ea typeface="Gill Sans"/>
                <a:cs typeface="Samsung SS Body Regular" pitchFamily="2" charset="0"/>
                <a:sym typeface="Gill Sans"/>
              </a:rPr>
              <a:t>(</a:t>
            </a:r>
            <a:r>
              <a:rPr lang="en" sz="1400" u="sng" dirty="0">
                <a:latin typeface="Samsung SS Body Regular" pitchFamily="2" charset="0"/>
                <a:ea typeface="Gill Sans"/>
                <a:cs typeface="Samsung SS Body Regular" pitchFamily="2" charset="0"/>
                <a:sym typeface="Gill Sans"/>
              </a:rPr>
              <a:t>Your text here</a:t>
            </a:r>
            <a:r>
              <a:rPr lang="en" sz="1400" dirty="0">
                <a:latin typeface="Samsung SS Body Regular" pitchFamily="2" charset="0"/>
                <a:ea typeface="Gill Sans"/>
                <a:cs typeface="Samsung SS Body Regular" pitchFamily="2" charset="0"/>
                <a:sym typeface="Gill Sans"/>
              </a:rPr>
              <a:t>)</a:t>
            </a:r>
            <a:r>
              <a:rPr lang="en" sz="1400" dirty="0">
                <a:latin typeface="Samsung SS Body Regular" pitchFamily="2" charset="0"/>
                <a:cs typeface="Samsung SS Body Regular" pitchFamily="2" charset="0"/>
              </a:rPr>
              <a:t> </a:t>
            </a:r>
            <a:endParaRPr sz="1400" u="sng" dirty="0">
              <a:latin typeface="Samsung SS Body Regular" pitchFamily="2" charset="0"/>
              <a:ea typeface="Gill Sans"/>
              <a:cs typeface="Samsung SS Body Regular" pitchFamily="2" charset="0"/>
              <a:sym typeface="Gill Sans"/>
            </a:endParaRPr>
          </a:p>
        </p:txBody>
      </p:sp>
      <p:sp>
        <p:nvSpPr>
          <p:cNvPr id="21" name="Google Shape;55;p13">
            <a:extLst>
              <a:ext uri="{FF2B5EF4-FFF2-40B4-BE49-F238E27FC236}">
                <a16:creationId xmlns:a16="http://schemas.microsoft.com/office/drawing/2014/main" id="{502316D9-72A8-43D7-8DD3-16825ED53892}"/>
              </a:ext>
            </a:extLst>
          </p:cNvPr>
          <p:cNvSpPr/>
          <p:nvPr/>
        </p:nvSpPr>
        <p:spPr>
          <a:xfrm>
            <a:off x="8588587" y="1657737"/>
            <a:ext cx="2701435" cy="1236395"/>
          </a:xfrm>
          <a:prstGeom prst="roundRect">
            <a:avLst>
              <a:gd name="adj" fmla="val 16667"/>
            </a:avLst>
          </a:prstGeom>
          <a:solidFill>
            <a:schemeClr val="bg1"/>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algn="ctr" defTabSz="914377"/>
            <a:r>
              <a:rPr lang="en" sz="2400" b="1" dirty="0">
                <a:latin typeface="Samsung SS Body Bold" pitchFamily="2" charset="0"/>
                <a:ea typeface="Samsung Sharp Sans Bold" pitchFamily="2" charset="0"/>
                <a:cs typeface="Samsung SS Body Bold" pitchFamily="2" charset="0"/>
                <a:sym typeface="Gill Sans"/>
              </a:rPr>
              <a:t>Accuracy: </a:t>
            </a:r>
            <a:br>
              <a:rPr lang="en" sz="2400" b="1" dirty="0">
                <a:latin typeface="Samsung SS Body Regular" pitchFamily="2" charset="0"/>
                <a:ea typeface="Samsung Sharp Sans Bold" pitchFamily="2" charset="0"/>
                <a:cs typeface="Samsung SS Body Regular" pitchFamily="2" charset="0"/>
                <a:sym typeface="Gill Sans"/>
              </a:rPr>
            </a:br>
            <a:r>
              <a:rPr lang="en-US" sz="1200" i="1" dirty="0">
                <a:latin typeface="Samsung SS Body Regular" pitchFamily="2" charset="0"/>
                <a:ea typeface="Gill Sans"/>
                <a:cs typeface="Samsung SS Body Regular" pitchFamily="2" charset="0"/>
                <a:sym typeface="Gill Sans"/>
              </a:rPr>
              <a:t>How often does the model get the correct answer on a test set?</a:t>
            </a:r>
            <a:endParaRPr lang="en-US" sz="1000" i="1" dirty="0">
              <a:latin typeface="Samsung SS Body Regular" pitchFamily="2" charset="0"/>
              <a:ea typeface="Gill Sans"/>
              <a:cs typeface="Samsung SS Body Regular" pitchFamily="2" charset="0"/>
              <a:sym typeface="Gill Sans"/>
            </a:endParaRPr>
          </a:p>
          <a:p>
            <a:pPr algn="ctr" defTabSz="914377">
              <a:buSzPts val="1100"/>
            </a:pPr>
            <a:r>
              <a:rPr lang="en-US" sz="1400" dirty="0">
                <a:latin typeface="Samsung SS Body Regular" pitchFamily="2" charset="0"/>
                <a:ea typeface="Gill Sans"/>
                <a:cs typeface="Samsung SS Body Regular" pitchFamily="2" charset="0"/>
                <a:sym typeface="Gill Sans"/>
              </a:rPr>
              <a:t>(</a:t>
            </a:r>
            <a:r>
              <a:rPr lang="en-US" sz="1400" u="sng" dirty="0">
                <a:latin typeface="Samsung SS Body Regular" pitchFamily="2" charset="0"/>
                <a:ea typeface="Gill Sans"/>
                <a:cs typeface="Samsung SS Body Regular" pitchFamily="2" charset="0"/>
                <a:sym typeface="Gill Sans"/>
              </a:rPr>
              <a:t>Your text here)%</a:t>
            </a:r>
          </a:p>
        </p:txBody>
      </p:sp>
      <p:sp>
        <p:nvSpPr>
          <p:cNvPr id="22" name="Google Shape;56;p13">
            <a:extLst>
              <a:ext uri="{FF2B5EF4-FFF2-40B4-BE49-F238E27FC236}">
                <a16:creationId xmlns:a16="http://schemas.microsoft.com/office/drawing/2014/main" id="{8A64C291-BD01-4247-9A2C-E0EE798560C6}"/>
              </a:ext>
            </a:extLst>
          </p:cNvPr>
          <p:cNvSpPr/>
          <p:nvPr/>
        </p:nvSpPr>
        <p:spPr>
          <a:xfrm>
            <a:off x="1002454" y="1657737"/>
            <a:ext cx="7513884" cy="1236395"/>
          </a:xfrm>
          <a:prstGeom prst="roundRect">
            <a:avLst>
              <a:gd name="adj" fmla="val 16667"/>
            </a:avLst>
          </a:prstGeom>
          <a:solidFill>
            <a:schemeClr val="bg1"/>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defTabSz="914377"/>
            <a:r>
              <a:rPr lang="en-US" sz="2400" b="1" dirty="0">
                <a:latin typeface="Samsung SS Body Bold" pitchFamily="2" charset="0"/>
                <a:ea typeface="Samsung Sharp Sans Bold" pitchFamily="2" charset="0"/>
                <a:cs typeface="Samsung SS Body Bold" pitchFamily="2" charset="0"/>
                <a:sym typeface="Gill Sans"/>
              </a:rPr>
              <a:t>Limitations/Warnings: </a:t>
            </a:r>
            <a:r>
              <a:rPr lang="en-US" sz="1200" i="1" dirty="0">
                <a:latin typeface="Samsung SS Body Regular" pitchFamily="2" charset="0"/>
                <a:ea typeface="Gill Sans"/>
                <a:cs typeface="Samsung SS Body Regular" pitchFamily="2" charset="0"/>
                <a:sym typeface="Gill Sans"/>
              </a:rPr>
              <a:t>What identified or potential biases are present, or other concerns about the data. Example: “Tested with native English speakers only, in USA only, 80% female participants, no senior citizens or children.”</a:t>
            </a:r>
            <a:endParaRPr sz="1200" b="1" i="1" dirty="0">
              <a:latin typeface="Samsung SS Body Regular" pitchFamily="2" charset="0"/>
              <a:ea typeface="Gill Sans"/>
              <a:cs typeface="Samsung SS Body Regular" pitchFamily="2" charset="0"/>
              <a:sym typeface="Gill Sans"/>
            </a:endParaRPr>
          </a:p>
          <a:p>
            <a:pPr defTabSz="914377"/>
            <a:r>
              <a:rPr lang="en" sz="1400" dirty="0">
                <a:latin typeface="Samsung SS Body Regular" pitchFamily="2" charset="0"/>
                <a:ea typeface="Gill Sans"/>
                <a:cs typeface="Samsung SS Body Regular" pitchFamily="2" charset="0"/>
                <a:sym typeface="Gill Sans"/>
              </a:rPr>
              <a:t>(</a:t>
            </a:r>
            <a:r>
              <a:rPr lang="en" sz="1400" u="sng" dirty="0">
                <a:latin typeface="Samsung SS Body Regular" pitchFamily="2" charset="0"/>
                <a:ea typeface="Gill Sans"/>
                <a:cs typeface="Samsung SS Body Regular" pitchFamily="2" charset="0"/>
                <a:sym typeface="Gill Sans"/>
              </a:rPr>
              <a:t>Your text here</a:t>
            </a:r>
            <a:r>
              <a:rPr lang="en" sz="1400" dirty="0">
                <a:latin typeface="Samsung SS Body Regular" pitchFamily="2" charset="0"/>
                <a:ea typeface="Gill Sans"/>
                <a:cs typeface="Samsung SS Body Regular" pitchFamily="2" charset="0"/>
                <a:sym typeface="Gill Sans"/>
              </a:rPr>
              <a:t>)</a:t>
            </a:r>
            <a:endParaRPr sz="1400" dirty="0">
              <a:latin typeface="Samsung SS Body Regular" pitchFamily="2" charset="0"/>
              <a:ea typeface="Gill Sans"/>
              <a:cs typeface="Samsung SS Body Regular" pitchFamily="2" charset="0"/>
              <a:sym typeface="Gill Sans"/>
            </a:endParaRPr>
          </a:p>
          <a:p>
            <a:pPr defTabSz="914377"/>
            <a:endParaRPr sz="2133" b="1" dirty="0">
              <a:latin typeface="Samsung SS Body Regular" pitchFamily="2" charset="0"/>
              <a:ea typeface="Gill Sans"/>
              <a:cs typeface="Samsung SS Body Regular" pitchFamily="2" charset="0"/>
              <a:sym typeface="Gill Sans"/>
            </a:endParaRPr>
          </a:p>
        </p:txBody>
      </p:sp>
      <p:sp>
        <p:nvSpPr>
          <p:cNvPr id="23" name="Google Shape;57;p13">
            <a:extLst>
              <a:ext uri="{FF2B5EF4-FFF2-40B4-BE49-F238E27FC236}">
                <a16:creationId xmlns:a16="http://schemas.microsoft.com/office/drawing/2014/main" id="{0B6D093C-0C40-4BBE-9C5B-E5EFB87CD1F3}"/>
              </a:ext>
            </a:extLst>
          </p:cNvPr>
          <p:cNvSpPr/>
          <p:nvPr/>
        </p:nvSpPr>
        <p:spPr>
          <a:xfrm>
            <a:off x="1002453" y="2985117"/>
            <a:ext cx="10287568" cy="1236395"/>
          </a:xfrm>
          <a:prstGeom prst="roundRect">
            <a:avLst>
              <a:gd name="adj" fmla="val 16667"/>
            </a:avLst>
          </a:prstGeom>
          <a:solidFill>
            <a:schemeClr val="bg1"/>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defTabSz="914377"/>
            <a:r>
              <a:rPr lang="en-US" sz="2400" b="1" dirty="0">
                <a:latin typeface="Samsung SS Body Bold" pitchFamily="2" charset="0"/>
                <a:ea typeface="Samsung Sharp Sans Bold" pitchFamily="2" charset="0"/>
                <a:cs typeface="Samsung SS Body Bold" pitchFamily="2" charset="0"/>
                <a:sym typeface="Gill Sans"/>
              </a:rPr>
              <a:t>About the Data: </a:t>
            </a:r>
            <a:r>
              <a:rPr lang="en-US" sz="1200" i="1" dirty="0">
                <a:latin typeface="Samsung SS Body Regular" pitchFamily="2" charset="0"/>
                <a:ea typeface="Gill Sans"/>
                <a:cs typeface="Samsung SS Body Regular" pitchFamily="2" charset="0"/>
                <a:sym typeface="Gill Sans"/>
              </a:rPr>
              <a:t>How and when the data was collected and the size of the dataset. Example: "Data was collected from middle and high school students taking Computer Science classes in 40 schools in NC, GA and TX. Dataset size is 527 student responses."</a:t>
            </a:r>
            <a:endParaRPr sz="1200" i="1" dirty="0">
              <a:latin typeface="Samsung SS Body Regular" pitchFamily="2" charset="0"/>
              <a:ea typeface="Gill Sans"/>
              <a:cs typeface="Samsung SS Body Regular" pitchFamily="2" charset="0"/>
              <a:sym typeface="Gill Sans"/>
            </a:endParaRPr>
          </a:p>
          <a:p>
            <a:pPr defTabSz="914377">
              <a:buSzPts val="1100"/>
            </a:pPr>
            <a:r>
              <a:rPr lang="en" sz="1400" dirty="0">
                <a:latin typeface="Samsung SS Body Regular" pitchFamily="2" charset="0"/>
                <a:ea typeface="Gill Sans"/>
                <a:cs typeface="Samsung SS Body Regular" pitchFamily="2" charset="0"/>
                <a:sym typeface="Gill Sans"/>
              </a:rPr>
              <a:t>(</a:t>
            </a:r>
            <a:r>
              <a:rPr lang="en" sz="1400" u="sng" dirty="0">
                <a:latin typeface="Samsung SS Body Regular" pitchFamily="2" charset="0"/>
                <a:ea typeface="Gill Sans"/>
                <a:cs typeface="Samsung SS Body Regular" pitchFamily="2" charset="0"/>
                <a:sym typeface="Gill Sans"/>
              </a:rPr>
              <a:t>Your text here</a:t>
            </a:r>
            <a:r>
              <a:rPr lang="en" sz="1400" dirty="0">
                <a:latin typeface="Samsung SS Body Regular" pitchFamily="2" charset="0"/>
                <a:ea typeface="Gill Sans"/>
                <a:cs typeface="Samsung SS Body Regular" pitchFamily="2" charset="0"/>
                <a:sym typeface="Gill Sans"/>
              </a:rPr>
              <a:t>)</a:t>
            </a:r>
            <a:endParaRPr sz="1400" b="1" dirty="0">
              <a:latin typeface="Samsung SS Body Regular" pitchFamily="2" charset="0"/>
              <a:ea typeface="Gill Sans"/>
              <a:cs typeface="Samsung SS Body Regular" pitchFamily="2" charset="0"/>
              <a:sym typeface="Gill Sans"/>
            </a:endParaRPr>
          </a:p>
          <a:p>
            <a:pPr defTabSz="914377"/>
            <a:endParaRPr sz="2133" b="1" dirty="0">
              <a:latin typeface="Samsung SS Body Regular" pitchFamily="2" charset="0"/>
              <a:ea typeface="Gill Sans"/>
              <a:cs typeface="Samsung SS Body Regular" pitchFamily="2" charset="0"/>
              <a:sym typeface="Gill Sans"/>
            </a:endParaRPr>
          </a:p>
          <a:p>
            <a:pPr defTabSz="914377"/>
            <a:endParaRPr sz="2133" b="1" dirty="0">
              <a:latin typeface="Samsung SS Body Regular" pitchFamily="2" charset="0"/>
              <a:ea typeface="Gill Sans"/>
              <a:cs typeface="Samsung SS Body Regular" pitchFamily="2" charset="0"/>
              <a:sym typeface="Gill Sans"/>
            </a:endParaRPr>
          </a:p>
        </p:txBody>
      </p:sp>
      <p:sp>
        <p:nvSpPr>
          <p:cNvPr id="24" name="Google Shape;58;p13">
            <a:extLst>
              <a:ext uri="{FF2B5EF4-FFF2-40B4-BE49-F238E27FC236}">
                <a16:creationId xmlns:a16="http://schemas.microsoft.com/office/drawing/2014/main" id="{2DD7DE70-2075-4C6E-B037-F750331D7BE0}"/>
              </a:ext>
            </a:extLst>
          </p:cNvPr>
          <p:cNvSpPr/>
          <p:nvPr/>
        </p:nvSpPr>
        <p:spPr>
          <a:xfrm>
            <a:off x="1002453" y="4316872"/>
            <a:ext cx="10287568" cy="1238873"/>
          </a:xfrm>
          <a:prstGeom prst="roundRect">
            <a:avLst>
              <a:gd name="adj" fmla="val 16667"/>
            </a:avLst>
          </a:prstGeom>
          <a:solidFill>
            <a:schemeClr val="bg1"/>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defTabSz="914377"/>
            <a:r>
              <a:rPr lang="en-US" sz="2400" b="1" dirty="0">
                <a:latin typeface="Samsung SS Body Bold" pitchFamily="2" charset="0"/>
                <a:ea typeface="Samsung Sharp Sans Bold" pitchFamily="2" charset="0"/>
                <a:cs typeface="Samsung SS Body Bold" pitchFamily="2" charset="0"/>
                <a:sym typeface="Gill Sans"/>
              </a:rPr>
              <a:t>Features and Label: </a:t>
            </a:r>
            <a:r>
              <a:rPr lang="en-US" sz="1200" i="1" dirty="0">
                <a:latin typeface="Samsung SS Body Regular" pitchFamily="2" charset="0"/>
                <a:ea typeface="Gill Sans"/>
                <a:cs typeface="Samsung SS Body Regular" pitchFamily="2" charset="0"/>
                <a:sym typeface="Gill Sans"/>
              </a:rPr>
              <a:t>How the AI generated outcome is determined based on your data and training. The format is “Type of AI based on criteria”. Examples: “Recommend a book based on age, gender and preferred genre.” or “Label an object based on trained classes ‘pen’, ‘marker’, ‘post it’ and ‘nothing’,” </a:t>
            </a:r>
            <a:br>
              <a:rPr lang="en-US" sz="1200" i="1" dirty="0">
                <a:latin typeface="Samsung SS Body Regular" pitchFamily="2" charset="0"/>
                <a:ea typeface="Gill Sans"/>
                <a:cs typeface="Samsung SS Body Regular" pitchFamily="2" charset="0"/>
                <a:sym typeface="Gill Sans"/>
              </a:rPr>
            </a:br>
            <a:r>
              <a:rPr lang="en" sz="1400" dirty="0">
                <a:latin typeface="Samsung SS Body Regular" pitchFamily="2" charset="0"/>
                <a:ea typeface="Gill Sans"/>
                <a:cs typeface="Samsung SS Body Regular" pitchFamily="2" charset="0"/>
                <a:sym typeface="Gill Sans"/>
              </a:rPr>
              <a:t>(</a:t>
            </a:r>
            <a:r>
              <a:rPr lang="en" sz="1400" u="sng" dirty="0">
                <a:latin typeface="Samsung SS Body Regular" pitchFamily="2" charset="0"/>
                <a:ea typeface="Gill Sans"/>
                <a:cs typeface="Samsung SS Body Regular" pitchFamily="2" charset="0"/>
                <a:sym typeface="Gill Sans"/>
              </a:rPr>
              <a:t>Your text here</a:t>
            </a:r>
            <a:r>
              <a:rPr lang="en" sz="1400" dirty="0">
                <a:latin typeface="Samsung SS Body Regular" pitchFamily="2" charset="0"/>
                <a:ea typeface="Gill Sans"/>
                <a:cs typeface="Samsung SS Body Regular" pitchFamily="2" charset="0"/>
                <a:sym typeface="Gill Sans"/>
              </a:rPr>
              <a:t>)</a:t>
            </a:r>
            <a:endParaRPr sz="1400" b="1" dirty="0">
              <a:latin typeface="Samsung SS Body Regular" pitchFamily="2" charset="0"/>
              <a:ea typeface="Gill Sans"/>
              <a:cs typeface="Samsung SS Body Regular" pitchFamily="2" charset="0"/>
              <a:sym typeface="Gill Sans"/>
            </a:endParaRPr>
          </a:p>
          <a:p>
            <a:pPr defTabSz="914377"/>
            <a:endParaRPr sz="2133" b="1" dirty="0">
              <a:latin typeface="Samsung SS Body Regular" pitchFamily="2" charset="0"/>
              <a:ea typeface="Gill Sans"/>
              <a:cs typeface="Samsung SS Body Regular" pitchFamily="2" charset="0"/>
              <a:sym typeface="Gill Sans"/>
            </a:endParaRPr>
          </a:p>
        </p:txBody>
      </p:sp>
      <p:sp>
        <p:nvSpPr>
          <p:cNvPr id="25" name="Google Shape;59;p13">
            <a:extLst>
              <a:ext uri="{FF2B5EF4-FFF2-40B4-BE49-F238E27FC236}">
                <a16:creationId xmlns:a16="http://schemas.microsoft.com/office/drawing/2014/main" id="{2907F939-D487-436F-96D7-0DD4C81EF440}"/>
              </a:ext>
            </a:extLst>
          </p:cNvPr>
          <p:cNvSpPr txBox="1"/>
          <p:nvPr/>
        </p:nvSpPr>
        <p:spPr>
          <a:xfrm>
            <a:off x="763438" y="510319"/>
            <a:ext cx="2396855" cy="819107"/>
          </a:xfrm>
          <a:prstGeom prst="rect">
            <a:avLst/>
          </a:prstGeom>
          <a:noFill/>
          <a:ln>
            <a:noFill/>
          </a:ln>
        </p:spPr>
        <p:txBody>
          <a:bodyPr spcFirstLastPara="1" wrap="square" lIns="121900" tIns="121900" rIns="121900" bIns="121900" anchor="t" anchorCtr="0">
            <a:noAutofit/>
          </a:bodyPr>
          <a:lstStyle/>
          <a:p>
            <a:pPr algn="ctr" defTabSz="914377"/>
            <a:r>
              <a:rPr lang="en-US" sz="2667" b="1" dirty="0">
                <a:latin typeface="Samsung SS Head Bold" pitchFamily="2" charset="0"/>
                <a:ea typeface="Samsung Sharp Sans Bold" pitchFamily="2" charset="0"/>
                <a:cs typeface="Samsung SS Head Bold" pitchFamily="2" charset="0"/>
                <a:sym typeface="Gill Sans"/>
              </a:rPr>
              <a:t>Dataset Model Card</a:t>
            </a:r>
          </a:p>
        </p:txBody>
      </p:sp>
    </p:spTree>
    <p:extLst>
      <p:ext uri="{BB962C8B-B14F-4D97-AF65-F5344CB8AC3E}">
        <p14:creationId xmlns:p14="http://schemas.microsoft.com/office/powerpoint/2010/main" val="4204923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Google Shape;265;p87">
            <a:extLst>
              <a:ext uri="{FF2B5EF4-FFF2-40B4-BE49-F238E27FC236}">
                <a16:creationId xmlns:a16="http://schemas.microsoft.com/office/drawing/2014/main" id="{454DEA5A-F8B6-4FBA-A3C5-62DBFB1A19AF}"/>
              </a:ext>
            </a:extLst>
          </p:cNvPr>
          <p:cNvSpPr txBox="1"/>
          <p:nvPr/>
        </p:nvSpPr>
        <p:spPr>
          <a:xfrm>
            <a:off x="1009507" y="640116"/>
            <a:ext cx="9040871" cy="623217"/>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3300"/>
              <a:buFont typeface="Arial"/>
              <a:buNone/>
            </a:pPr>
            <a:r>
              <a:rPr lang="en-US" sz="3600" dirty="0">
                <a:latin typeface="Samsung SS Head Bold" pitchFamily="2" charset="0"/>
                <a:ea typeface="Poppins"/>
                <a:cs typeface="Samsung SS Head Bold" pitchFamily="2" charset="0"/>
                <a:sym typeface="Poppins"/>
              </a:rPr>
              <a:t>Activity #2: Build Your Card</a:t>
            </a:r>
          </a:p>
        </p:txBody>
      </p:sp>
      <p:graphicFrame>
        <p:nvGraphicFramePr>
          <p:cNvPr id="12" name="think-cell data - do not delete">
            <a:extLst>
              <a:ext uri="{FF2B5EF4-FFF2-40B4-BE49-F238E27FC236}">
                <a16:creationId xmlns:a16="http://schemas.microsoft.com/office/drawing/2014/main" id="{627BD1C7-BB43-F0DB-F031-EF63E1721BEC}"/>
              </a:ext>
            </a:extLst>
          </p:cNvPr>
          <p:cNvGraphicFramePr>
            <a:graphicFrameLocks noChangeAspect="1"/>
          </p:cNvGraphicFramePr>
          <p:nvPr>
            <p:custDataLst>
              <p:tags r:id="rId2"/>
            </p:custDataLst>
          </p:nvPr>
        </p:nvGraphicFramePr>
        <p:xfrm>
          <a:off x="-2754138" y="219892"/>
          <a:ext cx="45719" cy="1588"/>
        </p:xfrm>
        <a:graphic>
          <a:graphicData uri="http://schemas.openxmlformats.org/presentationml/2006/ole">
            <mc:AlternateContent xmlns:mc="http://schemas.openxmlformats.org/markup-compatibility/2006">
              <mc:Choice xmlns:v="urn:schemas-microsoft-com:vml" Requires="v">
                <p:oleObj spid="_x0000_s47134" name="think-cell Slide" r:id="rId4" imgW="7772400" imgH="10058400" progId="TCLayout.ActiveDocument.1">
                  <p:embed/>
                </p:oleObj>
              </mc:Choice>
              <mc:Fallback>
                <p:oleObj name="think-cell Slide" r:id="rId4" imgW="7772400" imgH="10058400" progId="TCLayout.ActiveDocument.1">
                  <p:embed/>
                  <p:pic>
                    <p:nvPicPr>
                      <p:cNvPr id="12" name="think-cell data - do not delete">
                        <a:extLst>
                          <a:ext uri="{FF2B5EF4-FFF2-40B4-BE49-F238E27FC236}">
                            <a16:creationId xmlns:a16="http://schemas.microsoft.com/office/drawing/2014/main" id="{627BD1C7-BB43-F0DB-F031-EF63E1721BEC}"/>
                          </a:ext>
                        </a:extLst>
                      </p:cNvPr>
                      <p:cNvPicPr/>
                      <p:nvPr/>
                    </p:nvPicPr>
                    <p:blipFill>
                      <a:blip r:embed="rId5"/>
                      <a:stretch>
                        <a:fillRect/>
                      </a:stretch>
                    </p:blipFill>
                    <p:spPr>
                      <a:xfrm>
                        <a:off x="-2754138" y="219892"/>
                        <a:ext cx="45719" cy="1588"/>
                      </a:xfrm>
                      <a:prstGeom prst="rect">
                        <a:avLst/>
                      </a:prstGeom>
                    </p:spPr>
                  </p:pic>
                </p:oleObj>
              </mc:Fallback>
            </mc:AlternateContent>
          </a:graphicData>
        </a:graphic>
      </p:graphicFrame>
      <p:sp>
        <p:nvSpPr>
          <p:cNvPr id="20" name="Tětiva 19">
            <a:extLst>
              <a:ext uri="{FF2B5EF4-FFF2-40B4-BE49-F238E27FC236}">
                <a16:creationId xmlns:a16="http://schemas.microsoft.com/office/drawing/2014/main" id="{FFB92986-4FF4-570A-E465-9697CA1A0916}"/>
              </a:ext>
            </a:extLst>
          </p:cNvPr>
          <p:cNvSpPr/>
          <p:nvPr/>
        </p:nvSpPr>
        <p:spPr>
          <a:xfrm>
            <a:off x="11654907" y="847052"/>
            <a:ext cx="763345" cy="763345"/>
          </a:xfrm>
          <a:prstGeom prst="chord">
            <a:avLst>
              <a:gd name="adj1" fmla="val 3847341"/>
              <a:gd name="adj2" fmla="val 17738634"/>
            </a:avLst>
          </a:prstGeom>
          <a:solidFill>
            <a:schemeClr val="accent5"/>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sp>
        <p:nvSpPr>
          <p:cNvPr id="11" name="Obdélník 18">
            <a:extLst>
              <a:ext uri="{FF2B5EF4-FFF2-40B4-BE49-F238E27FC236}">
                <a16:creationId xmlns:a16="http://schemas.microsoft.com/office/drawing/2014/main" id="{0D047AE6-8F87-4334-A645-07EA23407850}"/>
              </a:ext>
            </a:extLst>
          </p:cNvPr>
          <p:cNvSpPr/>
          <p:nvPr/>
        </p:nvSpPr>
        <p:spPr>
          <a:xfrm>
            <a:off x="1169288" y="1451904"/>
            <a:ext cx="3190353" cy="3513501"/>
          </a:xfrm>
          <a:prstGeom prst="rect">
            <a:avLst/>
          </a:prstGeom>
          <a:solidFill>
            <a:srgbClr val="FF4337"/>
          </a:solidFill>
          <a:ln>
            <a:noFill/>
          </a:ln>
        </p:spPr>
        <p:txBody>
          <a:bodyPr rot="0" spcFirstLastPara="0" vertOverflow="overflow" horzOverflow="overflow" vert="horz" wrap="square" lIns="365760" tIns="182880" rIns="365760" bIns="182880" numCol="1" spcCol="0" rtlCol="0" fromWordArt="0" anchor="t" anchorCtr="0" forceAA="0" compatLnSpc="1">
            <a:prstTxWarp prst="textNoShape">
              <a:avLst/>
            </a:prstTxWarp>
            <a:noAutofit/>
          </a:bodyPr>
          <a:lstStyle/>
          <a:p>
            <a:pPr algn="ctr"/>
            <a:r>
              <a:rPr lang="en-US" dirty="0">
                <a:solidFill>
                  <a:schemeClr val="bg1"/>
                </a:solidFill>
                <a:latin typeface="Samsung SS Body Bold" pitchFamily="2" charset="0"/>
                <a:ea typeface="Samsung Sharp Sans Medium" charset="0"/>
                <a:cs typeface="Samsung SS Body Bold" pitchFamily="2" charset="0"/>
              </a:rPr>
              <a:t>Responsible Use Card</a:t>
            </a:r>
          </a:p>
          <a:p>
            <a:pPr algn="ctr"/>
            <a:endParaRPr lang="en-US" sz="1600" dirty="0">
              <a:solidFill>
                <a:schemeClr val="bg1"/>
              </a:solidFill>
              <a:latin typeface="Samsung SS Body Bold" pitchFamily="2" charset="0"/>
              <a:ea typeface="Samsung Sharp Sans Medium" charset="0"/>
              <a:cs typeface="Samsung SS Body Bold" pitchFamily="2" charset="0"/>
            </a:endParaRPr>
          </a:p>
          <a:p>
            <a:pPr algn="ctr"/>
            <a:r>
              <a:rPr lang="en-US" sz="1600" dirty="0">
                <a:solidFill>
                  <a:schemeClr val="bg1"/>
                </a:solidFill>
                <a:latin typeface="Samsung SS Head Regular" pitchFamily="2" charset="0"/>
                <a:ea typeface="Samsung Sharp Sans Medium" charset="0"/>
                <a:cs typeface="Samsung SS Head Regular" pitchFamily="2" charset="0"/>
              </a:rPr>
              <a:t>My project is creative and does NOT use a dataset.</a:t>
            </a:r>
          </a:p>
          <a:p>
            <a:pPr algn="ctr"/>
            <a:endParaRPr lang="en-US" sz="1600" dirty="0">
              <a:solidFill>
                <a:schemeClr val="bg1"/>
              </a:solidFill>
              <a:latin typeface="Samsung SS Head Regular" pitchFamily="2" charset="0"/>
              <a:ea typeface="Samsung Sharp Sans Medium" charset="0"/>
              <a:cs typeface="Samsung SS Head Regular" pitchFamily="2" charset="0"/>
            </a:endParaRPr>
          </a:p>
          <a:p>
            <a:pPr algn="ctr"/>
            <a:r>
              <a:rPr lang="en-US" sz="1600" dirty="0">
                <a:solidFill>
                  <a:schemeClr val="bg1"/>
                </a:solidFill>
                <a:latin typeface="Samsung SS Head Regular" pitchFamily="2" charset="0"/>
                <a:ea typeface="Samsung Sharp Sans Medium" charset="0"/>
                <a:cs typeface="Samsung SS Head Regular" pitchFamily="2" charset="0"/>
              </a:rPr>
              <a:t>Based on IBM’s 5 Pillars of Responsible AI, this card documents how you used AI responsibly in your project.</a:t>
            </a:r>
          </a:p>
        </p:txBody>
      </p:sp>
      <p:sp>
        <p:nvSpPr>
          <p:cNvPr id="13" name="Obdélník 18">
            <a:extLst>
              <a:ext uri="{FF2B5EF4-FFF2-40B4-BE49-F238E27FC236}">
                <a16:creationId xmlns:a16="http://schemas.microsoft.com/office/drawing/2014/main" id="{8917F901-10AC-4BDF-9B1C-1F58FDD3B208}"/>
              </a:ext>
            </a:extLst>
          </p:cNvPr>
          <p:cNvSpPr/>
          <p:nvPr/>
        </p:nvSpPr>
        <p:spPr>
          <a:xfrm>
            <a:off x="4500823" y="1451904"/>
            <a:ext cx="3190353" cy="3513501"/>
          </a:xfrm>
          <a:prstGeom prst="rect">
            <a:avLst/>
          </a:prstGeom>
          <a:solidFill>
            <a:srgbClr val="FF4337"/>
          </a:solidFill>
          <a:ln>
            <a:noFill/>
          </a:ln>
        </p:spPr>
        <p:txBody>
          <a:bodyPr rot="0" spcFirstLastPara="0" vertOverflow="overflow" horzOverflow="overflow" vert="horz" wrap="square" lIns="365760" tIns="182880" rIns="365760" bIns="182880" numCol="1" spcCol="0" rtlCol="0" fromWordArt="0" anchor="t" anchorCtr="0" forceAA="0" compatLnSpc="1">
            <a:prstTxWarp prst="textNoShape">
              <a:avLst/>
            </a:prstTxWarp>
            <a:noAutofit/>
          </a:bodyPr>
          <a:lstStyle/>
          <a:p>
            <a:pPr algn="ctr"/>
            <a:r>
              <a:rPr lang="en-US" dirty="0">
                <a:solidFill>
                  <a:schemeClr val="bg1"/>
                </a:solidFill>
                <a:latin typeface="Samsung SS Body Bold" pitchFamily="2" charset="0"/>
                <a:ea typeface="Samsung Sharp Sans Medium" charset="0"/>
                <a:cs typeface="Samsung SS Body Bold" pitchFamily="2" charset="0"/>
              </a:rPr>
              <a:t>Model Card</a:t>
            </a:r>
          </a:p>
          <a:p>
            <a:pPr algn="ctr"/>
            <a:endParaRPr lang="en-US" sz="1600" dirty="0">
              <a:solidFill>
                <a:schemeClr val="bg1"/>
              </a:solidFill>
              <a:latin typeface="Samsung SS Body Bold" pitchFamily="2" charset="0"/>
              <a:ea typeface="Samsung Sharp Sans Medium" charset="0"/>
              <a:cs typeface="Samsung SS Body Bold" pitchFamily="2" charset="0"/>
            </a:endParaRPr>
          </a:p>
          <a:p>
            <a:pPr algn="ctr"/>
            <a:r>
              <a:rPr lang="en-US" sz="1600" dirty="0">
                <a:solidFill>
                  <a:schemeClr val="bg1"/>
                </a:solidFill>
                <a:latin typeface="Samsung SS Head Regular" pitchFamily="2" charset="0"/>
                <a:ea typeface="Samsung Sharp Sans Medium" charset="0"/>
                <a:cs typeface="Samsung SS Head Regular" pitchFamily="2" charset="0"/>
              </a:rPr>
              <a:t>My project uses data – whether I trained it or downloaded it. </a:t>
            </a:r>
          </a:p>
          <a:p>
            <a:pPr algn="ctr"/>
            <a:endParaRPr lang="en-US" sz="1600" dirty="0">
              <a:solidFill>
                <a:schemeClr val="bg1"/>
              </a:solidFill>
              <a:latin typeface="Samsung SS Head Regular" pitchFamily="2" charset="0"/>
              <a:ea typeface="Samsung Sharp Sans Medium" charset="0"/>
              <a:cs typeface="Samsung SS Head Regular" pitchFamily="2" charset="0"/>
            </a:endParaRPr>
          </a:p>
          <a:p>
            <a:pPr algn="ctr"/>
            <a:r>
              <a:rPr lang="en-US" sz="1600" dirty="0">
                <a:solidFill>
                  <a:schemeClr val="bg1"/>
                </a:solidFill>
                <a:latin typeface="Samsung SS Head Regular" pitchFamily="2" charset="0"/>
                <a:ea typeface="Samsung Sharp Sans Medium" charset="0"/>
                <a:cs typeface="Samsung SS Head Regular" pitchFamily="2" charset="0"/>
              </a:rPr>
              <a:t>Documents your model’s name, accuracy, limitations, data source, and features so others understand exactly how it works. </a:t>
            </a:r>
          </a:p>
        </p:txBody>
      </p:sp>
      <p:sp>
        <p:nvSpPr>
          <p:cNvPr id="14" name="Obdélník 18">
            <a:extLst>
              <a:ext uri="{FF2B5EF4-FFF2-40B4-BE49-F238E27FC236}">
                <a16:creationId xmlns:a16="http://schemas.microsoft.com/office/drawing/2014/main" id="{EDF068F1-FEA2-4766-B924-C5582D8B862A}"/>
              </a:ext>
            </a:extLst>
          </p:cNvPr>
          <p:cNvSpPr/>
          <p:nvPr/>
        </p:nvSpPr>
        <p:spPr>
          <a:xfrm>
            <a:off x="7832358" y="1451904"/>
            <a:ext cx="3190353" cy="2833017"/>
          </a:xfrm>
          <a:prstGeom prst="rect">
            <a:avLst/>
          </a:prstGeom>
          <a:solidFill>
            <a:srgbClr val="FF4337"/>
          </a:solidFill>
          <a:ln>
            <a:noFill/>
          </a:ln>
        </p:spPr>
        <p:txBody>
          <a:bodyPr rot="0" spcFirstLastPara="0" vertOverflow="overflow" horzOverflow="overflow" vert="horz" wrap="square" lIns="365760" tIns="182880" rIns="365760" bIns="182880" numCol="1" spcCol="0" rtlCol="0" fromWordArt="0" anchor="t" anchorCtr="0" forceAA="0" compatLnSpc="1">
            <a:prstTxWarp prst="textNoShape">
              <a:avLst/>
            </a:prstTxWarp>
            <a:noAutofit/>
          </a:bodyPr>
          <a:lstStyle/>
          <a:p>
            <a:pPr algn="ctr"/>
            <a:r>
              <a:rPr lang="en-US" dirty="0">
                <a:solidFill>
                  <a:schemeClr val="bg1"/>
                </a:solidFill>
                <a:latin typeface="Samsung SS Body Bold" pitchFamily="2" charset="0"/>
                <a:ea typeface="Samsung Sharp Sans Medium" charset="0"/>
                <a:cs typeface="Samsung SS Body Bold" pitchFamily="2" charset="0"/>
              </a:rPr>
              <a:t>Steps</a:t>
            </a:r>
          </a:p>
          <a:p>
            <a:pPr algn="ctr"/>
            <a:endParaRPr lang="en-US" sz="1600" dirty="0">
              <a:solidFill>
                <a:schemeClr val="bg1"/>
              </a:solidFill>
              <a:latin typeface="Samsung SS Body Bold" pitchFamily="2" charset="0"/>
              <a:ea typeface="Samsung Sharp Sans Medium" charset="0"/>
              <a:cs typeface="Samsung SS Body Bold" pitchFamily="2" charset="0"/>
            </a:endParaRPr>
          </a:p>
          <a:p>
            <a:pPr marL="342900" indent="-342900">
              <a:buAutoNum type="arabicPeriod"/>
            </a:pPr>
            <a:r>
              <a:rPr lang="en-US" sz="1600" dirty="0">
                <a:solidFill>
                  <a:schemeClr val="bg1"/>
                </a:solidFill>
                <a:latin typeface="Samsung SS Head Regular" pitchFamily="2" charset="0"/>
                <a:ea typeface="Samsung Sharp Sans Medium" charset="0"/>
                <a:cs typeface="Samsung SS Head Regular" pitchFamily="2" charset="0"/>
              </a:rPr>
              <a:t>Make a copy of the template</a:t>
            </a:r>
          </a:p>
          <a:p>
            <a:pPr marL="342900" indent="-342900">
              <a:buAutoNum type="arabicPeriod"/>
            </a:pPr>
            <a:r>
              <a:rPr lang="en-US" sz="1600" dirty="0">
                <a:solidFill>
                  <a:schemeClr val="bg1"/>
                </a:solidFill>
                <a:latin typeface="Samsung SS Head Regular" pitchFamily="2" charset="0"/>
                <a:ea typeface="Samsung Sharp Sans Medium" charset="0"/>
                <a:cs typeface="Samsung SS Head Regular" pitchFamily="2" charset="0"/>
              </a:rPr>
              <a:t>Share with all group members</a:t>
            </a:r>
          </a:p>
          <a:p>
            <a:pPr marL="342900" indent="-342900">
              <a:buAutoNum type="arabicPeriod"/>
            </a:pPr>
            <a:r>
              <a:rPr lang="en-US" sz="1600" dirty="0">
                <a:solidFill>
                  <a:schemeClr val="bg1"/>
                </a:solidFill>
                <a:latin typeface="Samsung SS Head Regular" pitchFamily="2" charset="0"/>
                <a:ea typeface="Samsung Sharp Sans Medium" charset="0"/>
                <a:cs typeface="Samsung SS Head Regular" pitchFamily="2" charset="0"/>
              </a:rPr>
              <a:t>Fill in the card for your Samsung Solve for Tomorrow project</a:t>
            </a:r>
          </a:p>
        </p:txBody>
      </p:sp>
      <p:sp>
        <p:nvSpPr>
          <p:cNvPr id="15" name="Google Shape;265;p87">
            <a:extLst>
              <a:ext uri="{FF2B5EF4-FFF2-40B4-BE49-F238E27FC236}">
                <a16:creationId xmlns:a16="http://schemas.microsoft.com/office/drawing/2014/main" id="{34B609EA-F5A3-4B6D-B448-059AAD454B97}"/>
              </a:ext>
            </a:extLst>
          </p:cNvPr>
          <p:cNvSpPr txBox="1"/>
          <p:nvPr/>
        </p:nvSpPr>
        <p:spPr>
          <a:xfrm>
            <a:off x="7135506" y="4750034"/>
            <a:ext cx="3016951" cy="807883"/>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3300"/>
              <a:buFont typeface="Arial"/>
              <a:buNone/>
            </a:pPr>
            <a:r>
              <a:rPr lang="en-US" sz="4800" b="1" dirty="0">
                <a:latin typeface="Samsung SS Body Bold"/>
                <a:ea typeface="Poppins"/>
                <a:cs typeface="Poppins"/>
                <a:sym typeface="Poppins"/>
              </a:rPr>
              <a:t>25:00</a:t>
            </a:r>
            <a:endParaRPr sz="7200" b="1" i="0" u="none" strike="noStrike" cap="none" dirty="0">
              <a:latin typeface="Samsung SS Body Bold"/>
              <a:ea typeface="Poppins"/>
              <a:cs typeface="Poppins"/>
              <a:sym typeface="Poppins"/>
            </a:endParaRPr>
          </a:p>
        </p:txBody>
      </p:sp>
      <p:pic>
        <p:nvPicPr>
          <p:cNvPr id="16" name="Google Shape;370;p96" title="green-ai-illustration-07.png.png">
            <a:hlinkClick r:id="rId6"/>
            <a:extLst>
              <a:ext uri="{FF2B5EF4-FFF2-40B4-BE49-F238E27FC236}">
                <a16:creationId xmlns:a16="http://schemas.microsoft.com/office/drawing/2014/main" id="{06E27911-1A9B-4F17-9BE2-58959DE5525E}"/>
              </a:ext>
            </a:extLst>
          </p:cNvPr>
          <p:cNvPicPr preferRelativeResize="0"/>
          <p:nvPr/>
        </p:nvPicPr>
        <p:blipFill>
          <a:blip r:embed="rId7">
            <a:alphaModFix/>
          </a:blip>
          <a:stretch>
            <a:fillRect/>
          </a:stretch>
        </p:blipFill>
        <p:spPr>
          <a:xfrm>
            <a:off x="9529187" y="4346093"/>
            <a:ext cx="1593344" cy="1327787"/>
          </a:xfrm>
          <a:prstGeom prst="rect">
            <a:avLst/>
          </a:prstGeom>
          <a:noFill/>
          <a:ln>
            <a:noFill/>
          </a:ln>
        </p:spPr>
      </p:pic>
    </p:spTree>
    <p:extLst>
      <p:ext uri="{BB962C8B-B14F-4D97-AF65-F5344CB8AC3E}">
        <p14:creationId xmlns:p14="http://schemas.microsoft.com/office/powerpoint/2010/main" val="2645554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Google Shape;265;p87">
            <a:extLst>
              <a:ext uri="{FF2B5EF4-FFF2-40B4-BE49-F238E27FC236}">
                <a16:creationId xmlns:a16="http://schemas.microsoft.com/office/drawing/2014/main" id="{454DEA5A-F8B6-4FBA-A3C5-62DBFB1A19AF}"/>
              </a:ext>
            </a:extLst>
          </p:cNvPr>
          <p:cNvSpPr txBox="1"/>
          <p:nvPr/>
        </p:nvSpPr>
        <p:spPr>
          <a:xfrm>
            <a:off x="1009507" y="640116"/>
            <a:ext cx="9040871" cy="623217"/>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3300"/>
              <a:buFont typeface="Arial"/>
              <a:buNone/>
            </a:pPr>
            <a:r>
              <a:rPr lang="en-US" sz="3600" dirty="0" err="1">
                <a:latin typeface="Samsung SS Head Bold" pitchFamily="2" charset="0"/>
                <a:ea typeface="Poppins"/>
                <a:cs typeface="Samsung SS Head Bold" pitchFamily="2" charset="0"/>
                <a:sym typeface="Poppins"/>
              </a:rPr>
              <a:t>Explainability</a:t>
            </a:r>
            <a:r>
              <a:rPr lang="en-US" sz="3600" dirty="0">
                <a:latin typeface="Samsung SS Head Bold" pitchFamily="2" charset="0"/>
                <a:ea typeface="Poppins"/>
                <a:cs typeface="Samsung SS Head Bold" pitchFamily="2" charset="0"/>
                <a:sym typeface="Poppins"/>
              </a:rPr>
              <a:t> &amp; Transparency in AI</a:t>
            </a:r>
          </a:p>
        </p:txBody>
      </p:sp>
      <p:graphicFrame>
        <p:nvGraphicFramePr>
          <p:cNvPr id="12" name="think-cell data - do not delete">
            <a:extLst>
              <a:ext uri="{FF2B5EF4-FFF2-40B4-BE49-F238E27FC236}">
                <a16:creationId xmlns:a16="http://schemas.microsoft.com/office/drawing/2014/main" id="{627BD1C7-BB43-F0DB-F031-EF63E1721BEC}"/>
              </a:ext>
            </a:extLst>
          </p:cNvPr>
          <p:cNvGraphicFramePr>
            <a:graphicFrameLocks noChangeAspect="1"/>
          </p:cNvGraphicFramePr>
          <p:nvPr>
            <p:custDataLst>
              <p:tags r:id="rId2"/>
            </p:custDataLst>
          </p:nvPr>
        </p:nvGraphicFramePr>
        <p:xfrm>
          <a:off x="-2754138" y="219892"/>
          <a:ext cx="45719" cy="1588"/>
        </p:xfrm>
        <a:graphic>
          <a:graphicData uri="http://schemas.openxmlformats.org/presentationml/2006/ole">
            <mc:AlternateContent xmlns:mc="http://schemas.openxmlformats.org/markup-compatibility/2006">
              <mc:Choice xmlns:v="urn:schemas-microsoft-com:vml" Requires="v">
                <p:oleObj spid="_x0000_s43039" name="think-cell Slide" r:id="rId4" imgW="7772400" imgH="10058400" progId="TCLayout.ActiveDocument.1">
                  <p:embed/>
                </p:oleObj>
              </mc:Choice>
              <mc:Fallback>
                <p:oleObj name="think-cell Slide" r:id="rId4" imgW="7772400" imgH="10058400" progId="TCLayout.ActiveDocument.1">
                  <p:embed/>
                  <p:pic>
                    <p:nvPicPr>
                      <p:cNvPr id="12" name="think-cell data - do not delete">
                        <a:extLst>
                          <a:ext uri="{FF2B5EF4-FFF2-40B4-BE49-F238E27FC236}">
                            <a16:creationId xmlns:a16="http://schemas.microsoft.com/office/drawing/2014/main" id="{627BD1C7-BB43-F0DB-F031-EF63E1721BEC}"/>
                          </a:ext>
                        </a:extLst>
                      </p:cNvPr>
                      <p:cNvPicPr/>
                      <p:nvPr/>
                    </p:nvPicPr>
                    <p:blipFill>
                      <a:blip r:embed="rId5"/>
                      <a:stretch>
                        <a:fillRect/>
                      </a:stretch>
                    </p:blipFill>
                    <p:spPr>
                      <a:xfrm>
                        <a:off x="-2754138" y="219892"/>
                        <a:ext cx="45719" cy="1588"/>
                      </a:xfrm>
                      <a:prstGeom prst="rect">
                        <a:avLst/>
                      </a:prstGeom>
                    </p:spPr>
                  </p:pic>
                </p:oleObj>
              </mc:Fallback>
            </mc:AlternateContent>
          </a:graphicData>
        </a:graphic>
      </p:graphicFrame>
      <p:sp>
        <p:nvSpPr>
          <p:cNvPr id="20" name="Tětiva 19">
            <a:extLst>
              <a:ext uri="{FF2B5EF4-FFF2-40B4-BE49-F238E27FC236}">
                <a16:creationId xmlns:a16="http://schemas.microsoft.com/office/drawing/2014/main" id="{FFB92986-4FF4-570A-E465-9697CA1A0916}"/>
              </a:ext>
            </a:extLst>
          </p:cNvPr>
          <p:cNvSpPr/>
          <p:nvPr/>
        </p:nvSpPr>
        <p:spPr>
          <a:xfrm>
            <a:off x="11654907" y="847052"/>
            <a:ext cx="763345" cy="763345"/>
          </a:xfrm>
          <a:prstGeom prst="chord">
            <a:avLst>
              <a:gd name="adj1" fmla="val 3847341"/>
              <a:gd name="adj2" fmla="val 17738634"/>
            </a:avLst>
          </a:prstGeom>
          <a:solidFill>
            <a:schemeClr val="accent5"/>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ts val="1698"/>
              </a:lnSpc>
            </a:pPr>
            <a:endParaRPr lang="en-US" sz="1300" dirty="0" err="1">
              <a:ea typeface="Samsung Sharp Sans Medium" charset="0"/>
              <a:cs typeface="Samsung Sharp Sans Medium" charset="0"/>
            </a:endParaRPr>
          </a:p>
        </p:txBody>
      </p:sp>
      <p:sp>
        <p:nvSpPr>
          <p:cNvPr id="9" name="Obdélník 18">
            <a:extLst>
              <a:ext uri="{FF2B5EF4-FFF2-40B4-BE49-F238E27FC236}">
                <a16:creationId xmlns:a16="http://schemas.microsoft.com/office/drawing/2014/main" id="{3F896769-68D9-4154-A4F5-A7017E5A3A4E}"/>
              </a:ext>
            </a:extLst>
          </p:cNvPr>
          <p:cNvSpPr/>
          <p:nvPr/>
        </p:nvSpPr>
        <p:spPr>
          <a:xfrm>
            <a:off x="2180574" y="1638972"/>
            <a:ext cx="3734451" cy="3609303"/>
          </a:xfrm>
          <a:prstGeom prst="rect">
            <a:avLst/>
          </a:prstGeom>
          <a:solidFill>
            <a:srgbClr val="0077C8"/>
          </a:solidFill>
          <a:ln>
            <a:noFill/>
          </a:ln>
        </p:spPr>
        <p:txBody>
          <a:bodyPr rot="0" spcFirstLastPara="0" vertOverflow="overflow" horzOverflow="overflow" vert="horz" wrap="square" lIns="365760" tIns="182880" rIns="365760" bIns="182880" numCol="1" spcCol="0" rtlCol="0" fromWordArt="0" anchor="t" anchorCtr="0" forceAA="0" compatLnSpc="1">
            <a:prstTxWarp prst="textNoShape">
              <a:avLst/>
            </a:prstTxWarp>
            <a:noAutofit/>
          </a:bodyPr>
          <a:lstStyle/>
          <a:p>
            <a:pPr algn="ctr"/>
            <a:r>
              <a:rPr lang="en-US" dirty="0" err="1">
                <a:solidFill>
                  <a:schemeClr val="bg1"/>
                </a:solidFill>
                <a:latin typeface="Samsung SS Body Bold" pitchFamily="2" charset="0"/>
                <a:ea typeface="Samsung Sharp Sans Medium" charset="0"/>
                <a:cs typeface="Samsung SS Body Bold" pitchFamily="2" charset="0"/>
              </a:rPr>
              <a:t>Explainability</a:t>
            </a:r>
            <a:endParaRPr lang="en-US" dirty="0">
              <a:solidFill>
                <a:schemeClr val="bg1"/>
              </a:solidFill>
              <a:latin typeface="Samsung SS Body Bold" pitchFamily="2" charset="0"/>
              <a:ea typeface="Samsung Sharp Sans Medium" charset="0"/>
              <a:cs typeface="Samsung SS Body Bold" pitchFamily="2" charset="0"/>
            </a:endParaRPr>
          </a:p>
          <a:p>
            <a:pPr algn="ctr"/>
            <a:endParaRPr lang="en-US" sz="1600" dirty="0">
              <a:solidFill>
                <a:schemeClr val="bg1"/>
              </a:solidFill>
              <a:latin typeface="Samsung SS Body Bold" pitchFamily="2" charset="0"/>
              <a:ea typeface="Samsung Sharp Sans Medium" charset="0"/>
              <a:cs typeface="Samsung SS Body Bold" pitchFamily="2" charset="0"/>
            </a:endParaRPr>
          </a:p>
          <a:p>
            <a:pPr algn="ctr"/>
            <a:r>
              <a:rPr lang="en-US" sz="1600" dirty="0">
                <a:solidFill>
                  <a:schemeClr val="bg1"/>
                </a:solidFill>
                <a:latin typeface="Samsung SS Head Regular" pitchFamily="2" charset="0"/>
                <a:ea typeface="Samsung Sharp Sans Medium" charset="0"/>
                <a:cs typeface="Samsung SS Head Regular" pitchFamily="2" charset="0"/>
              </a:rPr>
              <a:t>The ability to clearly communicate how an AI system arrived at its result – even when the outcome isn’t what you hoped for.</a:t>
            </a:r>
          </a:p>
          <a:p>
            <a:pPr algn="ctr"/>
            <a:endParaRPr lang="en-US" sz="1600" dirty="0">
              <a:solidFill>
                <a:schemeClr val="bg1"/>
              </a:solidFill>
              <a:latin typeface="Samsung SS Head Regular" pitchFamily="2" charset="0"/>
              <a:ea typeface="Samsung Sharp Sans Medium" charset="0"/>
              <a:cs typeface="Samsung SS Head Regular" pitchFamily="2" charset="0"/>
            </a:endParaRPr>
          </a:p>
          <a:p>
            <a:pPr algn="ctr"/>
            <a:r>
              <a:rPr lang="en-US" sz="1600" i="1" dirty="0">
                <a:solidFill>
                  <a:schemeClr val="bg1"/>
                </a:solidFill>
                <a:latin typeface="Samsung SS Head Regular" pitchFamily="2" charset="0"/>
                <a:ea typeface="Samsung Sharp Sans Medium" charset="0"/>
                <a:cs typeface="Samsung SS Head Regular" pitchFamily="2" charset="0"/>
              </a:rPr>
              <a:t>Like a teacher providing a rubric BEFORE an assignment. You know exactly how your grade was calculated.</a:t>
            </a:r>
          </a:p>
        </p:txBody>
      </p:sp>
      <p:sp>
        <p:nvSpPr>
          <p:cNvPr id="10" name="Obdélník 18">
            <a:extLst>
              <a:ext uri="{FF2B5EF4-FFF2-40B4-BE49-F238E27FC236}">
                <a16:creationId xmlns:a16="http://schemas.microsoft.com/office/drawing/2014/main" id="{D4F1C11B-97D0-40A4-970E-589BA80A1BC0}"/>
              </a:ext>
            </a:extLst>
          </p:cNvPr>
          <p:cNvSpPr/>
          <p:nvPr/>
        </p:nvSpPr>
        <p:spPr>
          <a:xfrm>
            <a:off x="6287352" y="1638972"/>
            <a:ext cx="3734451" cy="3609303"/>
          </a:xfrm>
          <a:prstGeom prst="rect">
            <a:avLst/>
          </a:prstGeom>
          <a:solidFill>
            <a:srgbClr val="FFB546"/>
          </a:solidFill>
          <a:ln>
            <a:noFill/>
          </a:ln>
        </p:spPr>
        <p:txBody>
          <a:bodyPr rot="0" spcFirstLastPara="0" vertOverflow="overflow" horzOverflow="overflow" vert="horz" wrap="square" lIns="365760" tIns="182880" rIns="365760" bIns="182880" numCol="1" spcCol="0" rtlCol="0" fromWordArt="0" anchor="t" anchorCtr="0" forceAA="0" compatLnSpc="1">
            <a:prstTxWarp prst="textNoShape">
              <a:avLst/>
            </a:prstTxWarp>
            <a:noAutofit/>
          </a:bodyPr>
          <a:lstStyle/>
          <a:p>
            <a:pPr algn="ctr"/>
            <a:r>
              <a:rPr lang="en-US" dirty="0">
                <a:solidFill>
                  <a:schemeClr val="bg1"/>
                </a:solidFill>
                <a:latin typeface="Samsung SS Body Bold" pitchFamily="2" charset="0"/>
                <a:ea typeface="Samsung Sharp Sans Medium" charset="0"/>
                <a:cs typeface="Samsung SS Body Bold" pitchFamily="2" charset="0"/>
              </a:rPr>
              <a:t>Transparency</a:t>
            </a:r>
          </a:p>
          <a:p>
            <a:pPr algn="ctr"/>
            <a:endParaRPr lang="en-US" sz="1600" dirty="0">
              <a:solidFill>
                <a:schemeClr val="bg1"/>
              </a:solidFill>
              <a:latin typeface="Samsung SS Body Bold" pitchFamily="2" charset="0"/>
              <a:ea typeface="Samsung Sharp Sans Medium" charset="0"/>
              <a:cs typeface="Samsung SS Body Bold" pitchFamily="2" charset="0"/>
            </a:endParaRPr>
          </a:p>
          <a:p>
            <a:pPr algn="ctr"/>
            <a:r>
              <a:rPr lang="en-US" sz="1600" dirty="0">
                <a:solidFill>
                  <a:schemeClr val="bg1"/>
                </a:solidFill>
                <a:latin typeface="Samsung SS Head Regular" pitchFamily="2" charset="0"/>
                <a:ea typeface="Samsung Sharp Sans Medium" charset="0"/>
                <a:cs typeface="Samsung SS Head Regular" pitchFamily="2" charset="0"/>
              </a:rPr>
              <a:t>Openness about where the AI’s source material came from and whether the process is fair and consistent for everyone. </a:t>
            </a:r>
          </a:p>
          <a:p>
            <a:pPr algn="ctr"/>
            <a:endParaRPr lang="en-US" sz="1600" dirty="0">
              <a:solidFill>
                <a:schemeClr val="bg1"/>
              </a:solidFill>
              <a:latin typeface="Samsung SS Head Regular" pitchFamily="2" charset="0"/>
              <a:ea typeface="Samsung Sharp Sans Medium" charset="0"/>
              <a:cs typeface="Samsung SS Head Regular" pitchFamily="2" charset="0"/>
            </a:endParaRPr>
          </a:p>
          <a:p>
            <a:pPr algn="ctr"/>
            <a:r>
              <a:rPr lang="en-US" sz="1600" i="1" dirty="0">
                <a:solidFill>
                  <a:schemeClr val="bg1"/>
                </a:solidFill>
                <a:latin typeface="Samsung SS Head Regular" pitchFamily="2" charset="0"/>
                <a:ea typeface="Samsung Sharp Sans Medium" charset="0"/>
                <a:cs typeface="Samsung SS Head Regular" pitchFamily="2" charset="0"/>
              </a:rPr>
              <a:t>Like an AP exam that is identical for every student. You know what to expect – unlike a class where each teacher grades differently.</a:t>
            </a:r>
          </a:p>
        </p:txBody>
      </p:sp>
    </p:spTree>
    <p:extLst>
      <p:ext uri="{BB962C8B-B14F-4D97-AF65-F5344CB8AC3E}">
        <p14:creationId xmlns:p14="http://schemas.microsoft.com/office/powerpoint/2010/main" val="14332323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amsung">
  <a:themeElements>
    <a:clrScheme name="Custom 22">
      <a:dk1>
        <a:srgbClr val="000000"/>
      </a:dk1>
      <a:lt1>
        <a:srgbClr val="FFFFFF"/>
      </a:lt1>
      <a:dk2>
        <a:srgbClr val="1428A0"/>
      </a:dk2>
      <a:lt2>
        <a:srgbClr val="74787B"/>
      </a:lt2>
      <a:accent1>
        <a:srgbClr val="0077C8"/>
      </a:accent1>
      <a:accent2>
        <a:srgbClr val="00B2E2"/>
      </a:accent2>
      <a:accent3>
        <a:srgbClr val="00C3B2"/>
      </a:accent3>
      <a:accent4>
        <a:srgbClr val="96D653"/>
      </a:accent4>
      <a:accent5>
        <a:srgbClr val="FFB545"/>
      </a:accent5>
      <a:accent6>
        <a:srgbClr val="FF4337"/>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lnSpc>
            <a:spcPts val="1698"/>
          </a:lnSpc>
          <a:defRPr sz="1300" dirty="0" err="1" smtClean="0">
            <a:ea typeface="Samsung Sharp Sans Medium" charset="0"/>
            <a:cs typeface="Samsung Sharp Sans Medium" charset="0"/>
          </a:defRPr>
        </a:defPPr>
      </a:lstStyle>
    </a:spDef>
    <a:txDef>
      <a:spPr>
        <a:noFill/>
      </a:spPr>
      <a:bodyPr wrap="square" rtlCol="0" anchor="t" anchorCtr="0">
        <a:noAutofit/>
      </a:bodyPr>
      <a:lstStyle>
        <a:defPPr algn="l">
          <a:defRPr sz="1900" smtClean="0"/>
        </a:defPPr>
      </a:lstStyle>
    </a:txDef>
  </a:objectDefaults>
  <a:extraClrSchemeLst/>
  <a:extLst>
    <a:ext uri="{05A4C25C-085E-4340-85A3-A5531E510DB2}">
      <thm15:themeFamily xmlns:thm15="http://schemas.microsoft.com/office/thememl/2012/main" name="Samsung" id="{49190403-2A50-462B-ADC0-135276915889}" vid="{82A8E207-A60A-4605-8BA9-FE46BB8221D7}"/>
    </a:ext>
  </a:extLst>
</a:theme>
</file>

<file path=ppt/theme/theme2.xml><?xml version="1.0" encoding="utf-8"?>
<a:theme xmlns:a="http://schemas.openxmlformats.org/drawingml/2006/main" name="1_Samsung">
  <a:themeElements>
    <a:clrScheme name="Custom 22">
      <a:dk1>
        <a:srgbClr val="000000"/>
      </a:dk1>
      <a:lt1>
        <a:srgbClr val="FFFFFF"/>
      </a:lt1>
      <a:dk2>
        <a:srgbClr val="1428A0"/>
      </a:dk2>
      <a:lt2>
        <a:srgbClr val="74787B"/>
      </a:lt2>
      <a:accent1>
        <a:srgbClr val="0077C8"/>
      </a:accent1>
      <a:accent2>
        <a:srgbClr val="00B2E2"/>
      </a:accent2>
      <a:accent3>
        <a:srgbClr val="00C3B2"/>
      </a:accent3>
      <a:accent4>
        <a:srgbClr val="96D653"/>
      </a:accent4>
      <a:accent5>
        <a:srgbClr val="FFB545"/>
      </a:accent5>
      <a:accent6>
        <a:srgbClr val="FF4337"/>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lnSpc>
            <a:spcPts val="1698"/>
          </a:lnSpc>
          <a:defRPr sz="1300" dirty="0" err="1" smtClean="0">
            <a:ea typeface="Samsung Sharp Sans Medium" charset="0"/>
            <a:cs typeface="Samsung Sharp Sans Medium" charset="0"/>
          </a:defRPr>
        </a:defPPr>
      </a:lstStyle>
    </a:spDef>
    <a:txDef>
      <a:spPr>
        <a:noFill/>
      </a:spPr>
      <a:bodyPr wrap="square" rtlCol="0" anchor="t" anchorCtr="0">
        <a:noAutofit/>
      </a:bodyPr>
      <a:lstStyle>
        <a:defPPr algn="l">
          <a:defRPr sz="1900" smtClean="0"/>
        </a:defPPr>
      </a:lstStyle>
    </a:txDef>
  </a:objectDefaults>
  <a:extraClrSchemeLst/>
  <a:extLst>
    <a:ext uri="{05A4C25C-085E-4340-85A3-A5531E510DB2}">
      <thm15:themeFamily xmlns:thm15="http://schemas.microsoft.com/office/thememl/2012/main" name="Samsung" id="{49190403-2A50-462B-ADC0-135276915889}" vid="{82A8E207-A60A-4605-8BA9-FE46BB8221D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10160</TotalTime>
  <Words>991</Words>
  <Application>Microsoft Office PowerPoint</Application>
  <PresentationFormat>Widescreen</PresentationFormat>
  <Paragraphs>97</Paragraphs>
  <Slides>10</Slides>
  <Notes>1</Notes>
  <HiddenSlides>0</HiddenSlides>
  <MMClips>0</MMClips>
  <ScaleCrop>false</ScaleCrop>
  <HeadingPairs>
    <vt:vector size="8" baseType="variant">
      <vt:variant>
        <vt:lpstr>Fonts Used</vt:lpstr>
      </vt:variant>
      <vt:variant>
        <vt:i4>11</vt:i4>
      </vt:variant>
      <vt:variant>
        <vt:lpstr>Theme</vt:lpstr>
      </vt:variant>
      <vt:variant>
        <vt:i4>2</vt:i4>
      </vt:variant>
      <vt:variant>
        <vt:lpstr>Embedded OLE Servers</vt:lpstr>
      </vt:variant>
      <vt:variant>
        <vt:i4>1</vt:i4>
      </vt:variant>
      <vt:variant>
        <vt:lpstr>Slide Titles</vt:lpstr>
      </vt:variant>
      <vt:variant>
        <vt:i4>10</vt:i4>
      </vt:variant>
    </vt:vector>
  </HeadingPairs>
  <TitlesOfParts>
    <vt:vector size="24" baseType="lpstr">
      <vt:lpstr>Arial</vt:lpstr>
      <vt:lpstr>Calibri</vt:lpstr>
      <vt:lpstr>Century Gothic</vt:lpstr>
      <vt:lpstr>Courier New</vt:lpstr>
      <vt:lpstr>Open Sans</vt:lpstr>
      <vt:lpstr>Samsung Sharp Sans Bold</vt:lpstr>
      <vt:lpstr>Samsung Sharp Sans Medium</vt:lpstr>
      <vt:lpstr>Samsung SS Body Bold</vt:lpstr>
      <vt:lpstr>Samsung SS Body Regular</vt:lpstr>
      <vt:lpstr>Samsung SS Head Bold</vt:lpstr>
      <vt:lpstr>Samsung SS Head Regular</vt:lpstr>
      <vt:lpstr>Samsung</vt:lpstr>
      <vt:lpstr>1_Samsung</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Dawn Lim/Corporate Citizenship/Professional/Samsung Electronics</dc:creator>
  <cp:lastModifiedBy>Isabell Colasurdo/Communications Group/Contingent Worker/Samsung Electronics</cp:lastModifiedBy>
  <cp:revision>223</cp:revision>
  <dcterms:created xsi:type="dcterms:W3CDTF">2025-10-16T13:17:07Z</dcterms:created>
  <dcterms:modified xsi:type="dcterms:W3CDTF">2026-07-31T15:48:33Z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SCPROP">
    <vt:lpwstr>NSCCustomProperty</vt:lpwstr>
  </property>
</Properties>
</file>