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1.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89" r:id="rId2"/>
  </p:sldMasterIdLst>
  <p:notesMasterIdLst>
    <p:notesMasterId r:id="rId4"/>
  </p:notesMasterIdLst>
  <p:sldIdLst>
    <p:sldId id="472" r:id="rId3"/>
  </p:sldIdLst>
  <p:sldSz cx="9144000" cy="5143500" type="screen16x9"/>
  <p:notesSz cx="6858000" cy="9144000"/>
  <p:embeddedFontLst>
    <p:embeddedFont>
      <p:font typeface="Century Gothic" panose="020B0502020202020204" pitchFamily="34" charset="0"/>
      <p:regular r:id="rId5"/>
      <p:bold r:id="rId6"/>
      <p:italic r:id="rId7"/>
      <p:boldItalic r:id="rId8"/>
    </p:embeddedFont>
    <p:embeddedFont>
      <p:font typeface="Open Sans" panose="020B0606030504020204" pitchFamily="34" charset="0"/>
      <p:regular r:id="rId9"/>
      <p:bold r:id="rId10"/>
      <p:italic r:id="rId11"/>
      <p:boldItalic r:id="rId12"/>
    </p:embeddedFont>
    <p:embeddedFont>
      <p:font typeface="Samsung Sharp Sans Bold" pitchFamily="2" charset="0"/>
      <p:bold r:id="rId13"/>
    </p:embeddedFont>
    <p:embeddedFont>
      <p:font typeface="Samsung SS Body Regular" pitchFamily="2" charset="0"/>
      <p:regular r:id="rId14"/>
    </p:embeddedFont>
    <p:embeddedFont>
      <p:font typeface="Samsung SS Head Bold" pitchFamily="2" charset="0"/>
      <p:bold r:id="rId15"/>
    </p:embeddedFont>
    <p:embeddedFont>
      <p:font typeface="Samsung SS Head Regular" pitchFamily="2" charset="0"/>
      <p:regular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61" d="100"/>
          <a:sy n="161" d="100"/>
        </p:scale>
        <p:origin x="174" y="13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font" Target="fonts/font9.fntdata"/><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font" Target="fonts/font3.fntdata"/><Relationship Id="rId12" Type="http://schemas.openxmlformats.org/officeDocument/2006/relationships/font" Target="fonts/font8.fntdata"/><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font" Target="fonts/font12.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font" Target="fonts/font11.fntdata"/><Relationship Id="rId10" Type="http://schemas.openxmlformats.org/officeDocument/2006/relationships/font" Target="fonts/font6.fntdata"/><Relationship Id="rId19" Type="http://schemas.openxmlformats.org/officeDocument/2006/relationships/theme" Target="theme/theme1.xml"/><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font" Target="fonts/font10.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3990" y="159544"/>
            <a:ext cx="1409195" cy="375176"/>
          </a:xfrm>
          <a:prstGeom prst="rect">
            <a:avLst/>
          </a:prstGeom>
        </p:spPr>
      </p:pic>
      <p:sp>
        <p:nvSpPr>
          <p:cNvPr id="4" name="Zástupný symbol pro text 3"/>
          <p:cNvSpPr>
            <a:spLocks noGrp="1"/>
          </p:cNvSpPr>
          <p:nvPr>
            <p:ph type="body" sz="quarter" idx="11" hasCustomPrompt="1"/>
          </p:nvPr>
        </p:nvSpPr>
        <p:spPr>
          <a:xfrm>
            <a:off x="257176" y="1204913"/>
            <a:ext cx="6447288" cy="2808685"/>
          </a:xfrm>
          <a:prstGeom prst="rect">
            <a:avLst/>
          </a:prstGeom>
        </p:spPr>
        <p:txBody>
          <a:bodyPr lIns="0" tIns="0" rIns="0" bIns="0"/>
          <a:lstStyle>
            <a:lvl1pPr>
              <a:lnSpc>
                <a:spcPct val="100000"/>
              </a:lnSpc>
              <a:defRPr sz="4502" b="1" i="0">
                <a:latin typeface="+mn-lt"/>
                <a:ea typeface="Samsung Sharp Sans Bold" charset="0"/>
                <a:cs typeface="Samsung Sharp Sans Bold" charset="0"/>
              </a:defRPr>
            </a:lvl1pPr>
          </a:lstStyle>
          <a:p>
            <a:pPr lvl="0"/>
            <a:r>
              <a:rPr lang="en-US" noProof="0" dirty="0"/>
              <a:t>Title slide</a:t>
            </a:r>
          </a:p>
        </p:txBody>
      </p:sp>
      <p:sp>
        <p:nvSpPr>
          <p:cNvPr id="7" name="Zástupný symbol pro text 3"/>
          <p:cNvSpPr>
            <a:spLocks noGrp="1"/>
          </p:cNvSpPr>
          <p:nvPr>
            <p:ph type="body" sz="quarter" idx="12" hasCustomPrompt="1"/>
          </p:nvPr>
        </p:nvSpPr>
        <p:spPr>
          <a:xfrm>
            <a:off x="257176" y="4490884"/>
            <a:ext cx="4308102" cy="192906"/>
          </a:xfrm>
          <a:prstGeom prst="rect">
            <a:avLst/>
          </a:prstGeom>
        </p:spPr>
        <p:txBody>
          <a:bodyPr lIns="0" tIns="0" rIns="0" bIns="0"/>
          <a:lstStyle>
            <a:lvl1pPr>
              <a:lnSpc>
                <a:spcPct val="100000"/>
              </a:lnSpc>
              <a:defRPr sz="1049" b="0" i="0">
                <a:latin typeface="+mn-lt"/>
                <a:ea typeface="Samsung Sharp Sans Bold" charset="0"/>
                <a:cs typeface="Samsung Sharp Sans Bold" charset="0"/>
              </a:defRPr>
            </a:lvl1pPr>
          </a:lstStyle>
          <a:p>
            <a:pPr lvl="0"/>
            <a:r>
              <a:rPr lang="en-US" noProof="0" dirty="0"/>
              <a:t>Date: XX/XX/XXXX</a:t>
            </a:r>
          </a:p>
        </p:txBody>
      </p:sp>
    </p:spTree>
    <p:extLst>
      <p:ext uri="{BB962C8B-B14F-4D97-AF65-F5344CB8AC3E}">
        <p14:creationId xmlns:p14="http://schemas.microsoft.com/office/powerpoint/2010/main" val="526074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ig Idea (white background)">
    <p:spTree>
      <p:nvGrpSpPr>
        <p:cNvPr id="1" name=""/>
        <p:cNvGrpSpPr/>
        <p:nvPr/>
      </p:nvGrpSpPr>
      <p:grpSpPr>
        <a:xfrm>
          <a:off x="0" y="0"/>
          <a:ext cx="0" cy="0"/>
          <a:chOff x="0" y="0"/>
          <a:chExt cx="0" cy="0"/>
        </a:xfrm>
      </p:grpSpPr>
      <p:sp>
        <p:nvSpPr>
          <p:cNvPr id="8" name="bk object 16"/>
          <p:cNvSpPr/>
          <p:nvPr/>
        </p:nvSpPr>
        <p:spPr>
          <a:xfrm>
            <a:off x="1" y="4"/>
            <a:ext cx="9144000" cy="5143211"/>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bg1"/>
          </a:solidFill>
        </p:spPr>
        <p:txBody>
          <a:bodyPr wrap="square" lIns="0" tIns="0" rIns="0" bIns="0" rtlCol="0"/>
          <a:lstStyle/>
          <a:p>
            <a:endParaRPr sz="600" dirty="0">
              <a:latin typeface="+mn-lt"/>
              <a:ea typeface="Samsung Sharp Sans Medium" charset="0"/>
              <a:cs typeface="Samsung Sharp Sans Medium" charset="0"/>
            </a:endParaRPr>
          </a:p>
        </p:txBody>
      </p:sp>
      <p:sp>
        <p:nvSpPr>
          <p:cNvPr id="12" name="Holder 6"/>
          <p:cNvSpPr txBox="1">
            <a:spLocks/>
          </p:cNvSpPr>
          <p:nvPr/>
        </p:nvSpPr>
        <p:spPr>
          <a:xfrm>
            <a:off x="6781325" y="4931899"/>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824" smtClean="0">
                <a:solidFill>
                  <a:schemeClr val="tx1"/>
                </a:solidFill>
                <a:latin typeface="+mn-lt"/>
                <a:ea typeface="Samsung Sharp Sans Medium" charset="0"/>
                <a:cs typeface="Samsung Sharp Sans Medium" charset="0"/>
              </a:rPr>
              <a:pPr/>
              <a:t>‹#›</a:t>
            </a:fld>
            <a:endParaRPr lang="uk-UA" sz="824">
              <a:solidFill>
                <a:schemeClr val="tx1"/>
              </a:solidFill>
              <a:latin typeface="+mn-lt"/>
              <a:ea typeface="Samsung Sharp Sans Medium" charset="0"/>
              <a:cs typeface="Samsung Sharp Sans Medium" charset="0"/>
            </a:endParaRPr>
          </a:p>
        </p:txBody>
      </p:sp>
      <p:sp>
        <p:nvSpPr>
          <p:cNvPr id="9" name="Zástupný symbol pro text 3"/>
          <p:cNvSpPr>
            <a:spLocks noGrp="1"/>
          </p:cNvSpPr>
          <p:nvPr>
            <p:ph type="body" sz="quarter" idx="11" hasCustomPrompt="1"/>
          </p:nvPr>
        </p:nvSpPr>
        <p:spPr>
          <a:xfrm>
            <a:off x="257175" y="1207294"/>
            <a:ext cx="4314825" cy="1771331"/>
          </a:xfrm>
          <a:prstGeom prst="rect">
            <a:avLst/>
          </a:prstGeom>
        </p:spPr>
        <p:txBody>
          <a:bodyPr lIns="0" tIns="0" rIns="0" bIns="0"/>
          <a:lstStyle>
            <a:lvl1pPr>
              <a:lnSpc>
                <a:spcPct val="100000"/>
              </a:lnSpc>
              <a:defRPr sz="4502" b="1" i="0">
                <a:solidFill>
                  <a:schemeClr val="tx1"/>
                </a:solidFill>
                <a:latin typeface="+mn-lt"/>
                <a:ea typeface="Samsung Sharp Sans Bold" charset="0"/>
                <a:cs typeface="Samsung Sharp Sans Bold" charset="0"/>
              </a:defRPr>
            </a:lvl1pPr>
          </a:lstStyle>
          <a:p>
            <a:pPr lvl="0"/>
            <a:r>
              <a:rPr lang="en-US" noProof="0" dirty="0"/>
              <a:t>Headline goes here</a:t>
            </a:r>
          </a:p>
        </p:txBody>
      </p:sp>
      <p:sp>
        <p:nvSpPr>
          <p:cNvPr id="11" name="Zástupný symbol pro text 3"/>
          <p:cNvSpPr>
            <a:spLocks noGrp="1"/>
          </p:cNvSpPr>
          <p:nvPr>
            <p:ph type="body" sz="quarter" idx="13" hasCustomPrompt="1"/>
          </p:nvPr>
        </p:nvSpPr>
        <p:spPr>
          <a:xfrm>
            <a:off x="257175" y="257176"/>
            <a:ext cx="4314825" cy="239439"/>
          </a:xfrm>
          <a:prstGeom prst="rect">
            <a:avLst/>
          </a:prstGeom>
        </p:spPr>
        <p:txBody>
          <a:bodyPr lIns="0" tIns="0" rIns="0" bIns="0"/>
          <a:lstStyle>
            <a:lvl1pPr>
              <a:lnSpc>
                <a:spcPct val="100000"/>
              </a:lnSpc>
              <a:defRPr sz="975" b="1" i="0">
                <a:solidFill>
                  <a:schemeClr val="tx1"/>
                </a:solidFill>
                <a:latin typeface="+mn-lt"/>
                <a:ea typeface="Samsung Sharp Sans Medium" charset="0"/>
                <a:cs typeface="Samsung Sharp Sans Medium" charset="0"/>
              </a:defRPr>
            </a:lvl1pPr>
          </a:lstStyle>
          <a:p>
            <a:pPr lvl="0"/>
            <a:r>
              <a:rPr lang="en-US" noProof="0" dirty="0"/>
              <a:t>Presentation title</a:t>
            </a:r>
          </a:p>
        </p:txBody>
      </p:sp>
      <p:sp>
        <p:nvSpPr>
          <p:cNvPr id="13" name="Obdélník 12"/>
          <p:cNvSpPr/>
          <p:nvPr/>
        </p:nvSpPr>
        <p:spPr>
          <a:xfrm>
            <a:off x="1" y="2"/>
            <a:ext cx="9144000" cy="70596"/>
          </a:xfrm>
          <a:prstGeom prst="rect">
            <a:avLst/>
          </a:prstGeom>
          <a:gradFill>
            <a:gsLst>
              <a:gs pos="0">
                <a:srgbClr val="174489"/>
              </a:gs>
              <a:gs pos="100000">
                <a:srgbClr val="00B0D7"/>
              </a:gs>
            </a:gsLst>
            <a:lin ang="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3541" tIns="53541" rIns="53541" bIns="53541" numCol="1" spcCol="38098" rtlCol="0" anchor="ctr">
            <a:noAutofit/>
          </a:bodyPr>
          <a:lstStyle/>
          <a:p>
            <a:pPr algn="ctr" defTabSz="615739" hangingPunct="0"/>
            <a:endParaRPr lang="cs-CZ" sz="2399">
              <a:solidFill>
                <a:srgbClr val="FFFFFF"/>
              </a:solidFill>
              <a:latin typeface="+mn-lt"/>
              <a:sym typeface="Helvetica Light"/>
            </a:endParaRPr>
          </a:p>
        </p:txBody>
      </p:sp>
      <p:pic>
        <p:nvPicPr>
          <p:cNvPr id="14"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
        <p:nvSpPr>
          <p:cNvPr id="16" name="Rectangle 15"/>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tx1"/>
                </a:solidFill>
                <a:latin typeface="+mn-lt"/>
                <a:ea typeface="Samsung Sharp Sans Medium" charset="0"/>
                <a:cs typeface="Samsung Sharp Sans Medium" charset="0"/>
              </a:rPr>
              <a:t>Samsung </a:t>
            </a:r>
            <a:r>
              <a:rPr lang="en-US" sz="599" spc="2" dirty="0">
                <a:solidFill>
                  <a:schemeClr val="tx1"/>
                </a:solidFill>
                <a:latin typeface="+mn-lt"/>
                <a:ea typeface="Samsung Sharp Sans Medium" charset="0"/>
                <a:cs typeface="Samsung Sharp Sans Medium" charset="0"/>
              </a:rPr>
              <a:t>proprietary </a:t>
            </a:r>
            <a:r>
              <a:rPr lang="en-US" sz="599" spc="5" dirty="0">
                <a:solidFill>
                  <a:schemeClr val="tx1"/>
                </a:solidFill>
                <a:latin typeface="+mn-lt"/>
                <a:ea typeface="Samsung Sharp Sans Medium" charset="0"/>
                <a:cs typeface="Samsung Sharp Sans Medium" charset="0"/>
              </a:rPr>
              <a:t>and</a:t>
            </a:r>
            <a:r>
              <a:rPr lang="en-US" sz="599" spc="-18" dirty="0">
                <a:solidFill>
                  <a:schemeClr val="tx1"/>
                </a:solidFill>
                <a:latin typeface="+mn-lt"/>
                <a:ea typeface="Samsung Sharp Sans Medium" charset="0"/>
                <a:cs typeface="Samsung Sharp Sans Medium" charset="0"/>
              </a:rPr>
              <a:t> </a:t>
            </a:r>
            <a:r>
              <a:rPr lang="en-US" sz="599" spc="2" dirty="0">
                <a:solidFill>
                  <a:schemeClr val="tx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2344699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ig Idea">
    <p:spTree>
      <p:nvGrpSpPr>
        <p:cNvPr id="1" name=""/>
        <p:cNvGrpSpPr/>
        <p:nvPr/>
      </p:nvGrpSpPr>
      <p:grpSpPr>
        <a:xfrm>
          <a:off x="0" y="0"/>
          <a:ext cx="0" cy="0"/>
          <a:chOff x="0" y="0"/>
          <a:chExt cx="0" cy="0"/>
        </a:xfrm>
      </p:grpSpPr>
      <p:sp>
        <p:nvSpPr>
          <p:cNvPr id="6" name="Zástupný symbol pro text 3"/>
          <p:cNvSpPr>
            <a:spLocks noGrp="1"/>
          </p:cNvSpPr>
          <p:nvPr>
            <p:ph type="body" sz="quarter" idx="11" hasCustomPrompt="1"/>
          </p:nvPr>
        </p:nvSpPr>
        <p:spPr>
          <a:xfrm>
            <a:off x="257176" y="1207294"/>
            <a:ext cx="8591858" cy="3007058"/>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7" name="Zástupný symbol pro text 3"/>
          <p:cNvSpPr>
            <a:spLocks noGrp="1"/>
          </p:cNvSpPr>
          <p:nvPr>
            <p:ph type="body" sz="quarter" idx="13" hasCustomPrompt="1"/>
          </p:nvPr>
        </p:nvSpPr>
        <p:spPr>
          <a:xfrm>
            <a:off x="257175" y="257176"/>
            <a:ext cx="4314825" cy="239439"/>
          </a:xfrm>
          <a:prstGeom prst="rect">
            <a:avLst/>
          </a:prstGeom>
        </p:spPr>
        <p:txBody>
          <a:bodyPr lIns="0" tIns="0" rIns="0" bIns="0"/>
          <a:lstStyle>
            <a:lvl1pPr>
              <a:lnSpc>
                <a:spcPct val="100000"/>
              </a:lnSpc>
              <a:defRPr sz="975" b="1" i="0">
                <a:latin typeface="+mn-lt"/>
                <a:ea typeface="Samsung Sharp Sans Medium" charset="0"/>
                <a:cs typeface="Samsung Sharp Sans Medium" charset="0"/>
              </a:defRPr>
            </a:lvl1pPr>
          </a:lstStyle>
          <a:p>
            <a:pPr lvl="0"/>
            <a:r>
              <a:rPr lang="en-US" noProof="0" dirty="0"/>
              <a:t>Section title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Tree>
    <p:extLst>
      <p:ext uri="{BB962C8B-B14F-4D97-AF65-F5344CB8AC3E}">
        <p14:creationId xmlns:p14="http://schemas.microsoft.com/office/powerpoint/2010/main" val="5079121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Big Idea">
    <p:spTree>
      <p:nvGrpSpPr>
        <p:cNvPr id="1" name=""/>
        <p:cNvGrpSpPr/>
        <p:nvPr/>
      </p:nvGrpSpPr>
      <p:grpSpPr>
        <a:xfrm>
          <a:off x="0" y="0"/>
          <a:ext cx="0" cy="0"/>
          <a:chOff x="0" y="0"/>
          <a:chExt cx="0" cy="0"/>
        </a:xfrm>
      </p:grpSpPr>
      <p:sp>
        <p:nvSpPr>
          <p:cNvPr id="4" name="Rectangle 2"/>
          <p:cNvSpPr/>
          <p:nvPr/>
        </p:nvSpPr>
        <p:spPr>
          <a:xfrm>
            <a:off x="270622" y="1653271"/>
            <a:ext cx="8584748" cy="297588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4">
              <a:solidFill>
                <a:schemeClr val="tx1"/>
              </a:solidFill>
              <a:latin typeface="+mn-lt"/>
              <a:ea typeface="Samsung Sharp Sans Medium" charset="0"/>
              <a:cs typeface="Samsung Sharp Sans Medium" charset="0"/>
            </a:endParaRPr>
          </a:p>
        </p:txBody>
      </p:sp>
      <p:sp>
        <p:nvSpPr>
          <p:cNvPr id="8" name="Zástupný symbol pro text 3"/>
          <p:cNvSpPr>
            <a:spLocks noGrp="1"/>
          </p:cNvSpPr>
          <p:nvPr>
            <p:ph type="body" sz="quarter" idx="11" hasCustomPrompt="1"/>
          </p:nvPr>
        </p:nvSpPr>
        <p:spPr>
          <a:xfrm>
            <a:off x="257175" y="199104"/>
            <a:ext cx="7146666" cy="707525"/>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9" name="Zástupný symbol pro text 3"/>
          <p:cNvSpPr>
            <a:spLocks noGrp="1"/>
          </p:cNvSpPr>
          <p:nvPr>
            <p:ph type="body" sz="quarter" idx="57" hasCustomPrompt="1"/>
          </p:nvPr>
        </p:nvSpPr>
        <p:spPr>
          <a:xfrm>
            <a:off x="257175" y="906630"/>
            <a:ext cx="7146666" cy="650951"/>
          </a:xfrm>
          <a:prstGeom prst="rect">
            <a:avLst/>
          </a:prstGeom>
        </p:spPr>
        <p:txBody>
          <a:bodyPr lIns="0" tIns="0" rIns="0" bIns="0"/>
          <a:lstStyle>
            <a:lvl1pPr>
              <a:lnSpc>
                <a:spcPct val="100000"/>
              </a:lnSpc>
              <a:defRPr sz="975" b="0" i="0">
                <a:latin typeface="+mn-lt"/>
                <a:ea typeface="Samsung Sharp Sans Medium" charset="0"/>
                <a:cs typeface="Samsung Sharp Sans Medium" charset="0"/>
              </a:defRPr>
            </a:lvl1pPr>
          </a:lstStyle>
          <a:p>
            <a:pPr lvl="0"/>
            <a:r>
              <a:rPr lang="en-US" noProof="0" dirty="0"/>
              <a:t>Click to edit</a:t>
            </a:r>
          </a:p>
        </p:txBody>
      </p:sp>
      <p:pic>
        <p:nvPicPr>
          <p:cNvPr id="6"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Tree>
    <p:extLst>
      <p:ext uri="{BB962C8B-B14F-4D97-AF65-F5344CB8AC3E}">
        <p14:creationId xmlns:p14="http://schemas.microsoft.com/office/powerpoint/2010/main" val="2393305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Large Call-out">
    <p:spTree>
      <p:nvGrpSpPr>
        <p:cNvPr id="1" name=""/>
        <p:cNvGrpSpPr/>
        <p:nvPr/>
      </p:nvGrpSpPr>
      <p:grpSpPr>
        <a:xfrm>
          <a:off x="0" y="0"/>
          <a:ext cx="0" cy="0"/>
          <a:chOff x="0" y="0"/>
          <a:chExt cx="0" cy="0"/>
        </a:xfrm>
      </p:grpSpPr>
      <p:sp>
        <p:nvSpPr>
          <p:cNvPr id="5" name="Zástupný symbol pro text 3"/>
          <p:cNvSpPr>
            <a:spLocks noGrp="1"/>
          </p:cNvSpPr>
          <p:nvPr>
            <p:ph type="body" sz="quarter" idx="11" hasCustomPrompt="1"/>
          </p:nvPr>
        </p:nvSpPr>
        <p:spPr>
          <a:xfrm>
            <a:off x="257176" y="1207294"/>
            <a:ext cx="8591858" cy="3007058"/>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7" name="Zástupný symbol pro text 3"/>
          <p:cNvSpPr>
            <a:spLocks noGrp="1"/>
          </p:cNvSpPr>
          <p:nvPr>
            <p:ph type="body" sz="quarter" idx="13" hasCustomPrompt="1"/>
          </p:nvPr>
        </p:nvSpPr>
        <p:spPr>
          <a:xfrm>
            <a:off x="257175" y="257176"/>
            <a:ext cx="4314825" cy="239439"/>
          </a:xfrm>
          <a:prstGeom prst="rect">
            <a:avLst/>
          </a:prstGeom>
        </p:spPr>
        <p:txBody>
          <a:bodyPr lIns="0" tIns="0" rIns="0" bIns="0"/>
          <a:lstStyle>
            <a:lvl1pPr>
              <a:lnSpc>
                <a:spcPct val="100000"/>
              </a:lnSpc>
              <a:defRPr sz="975" b="1" i="0">
                <a:latin typeface="+mn-lt"/>
                <a:ea typeface="Samsung Sharp Sans Medium" charset="0"/>
                <a:cs typeface="Samsung Sharp Sans Medium" charset="0"/>
              </a:defRPr>
            </a:lvl1pPr>
          </a:lstStyle>
          <a:p>
            <a:pPr lvl="0"/>
            <a:r>
              <a:rPr lang="en-US" noProof="0" dirty="0"/>
              <a:t>Section title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Tree>
    <p:extLst>
      <p:ext uri="{BB962C8B-B14F-4D97-AF65-F5344CB8AC3E}">
        <p14:creationId xmlns:p14="http://schemas.microsoft.com/office/powerpoint/2010/main" val="36973891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Full Bleed Image">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1" y="1"/>
            <a:ext cx="9144000" cy="5143500"/>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62"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824" smtClean="0">
                <a:solidFill>
                  <a:schemeClr val="bg1"/>
                </a:solidFill>
                <a:latin typeface="+mn-lt"/>
                <a:ea typeface="Samsung Sharp Sans Medium" charset="0"/>
                <a:cs typeface="Samsung Sharp Sans Medium" charset="0"/>
              </a:rPr>
              <a:pPr/>
              <a:t>‹#›</a:t>
            </a:fld>
            <a:endParaRPr lang="uk-UA" sz="824">
              <a:solidFill>
                <a:schemeClr val="bg1"/>
              </a:solidFill>
              <a:latin typeface="+mn-lt"/>
              <a:ea typeface="Samsung Sharp Sans Medium" charset="0"/>
              <a:cs typeface="Samsung Sharp Sans Medium" charset="0"/>
            </a:endParaRPr>
          </a:p>
        </p:txBody>
      </p:sp>
      <p:sp>
        <p:nvSpPr>
          <p:cNvPr id="6" name="Rectangle 5"/>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25263324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Image Slide 1">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1" y="921544"/>
            <a:ext cx="9144000" cy="3300413"/>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6" name="Zástupný symbol pro text 3"/>
          <p:cNvSpPr>
            <a:spLocks noGrp="1"/>
          </p:cNvSpPr>
          <p:nvPr>
            <p:ph type="body" sz="quarter" idx="13" hasCustomPrompt="1"/>
          </p:nvPr>
        </p:nvSpPr>
        <p:spPr>
          <a:xfrm>
            <a:off x="257175" y="257176"/>
            <a:ext cx="4314825" cy="170122"/>
          </a:xfrm>
          <a:prstGeom prst="rect">
            <a:avLst/>
          </a:prstGeom>
        </p:spPr>
        <p:txBody>
          <a:bodyPr lIns="0" tIns="0" rIns="0" bIns="0"/>
          <a:lstStyle>
            <a:lvl1pPr>
              <a:lnSpc>
                <a:spcPct val="100000"/>
              </a:lnSpc>
              <a:defRPr sz="975" b="1" i="0">
                <a:latin typeface="+mn-lt"/>
                <a:ea typeface="Samsung Sharp Sans Medium" charset="0"/>
                <a:cs typeface="Samsung Sharp Sans Medium" charset="0"/>
              </a:defRPr>
            </a:lvl1pPr>
          </a:lstStyle>
          <a:p>
            <a:pPr lvl="0"/>
            <a:r>
              <a:rPr lang="en-US" noProof="0" dirty="0"/>
              <a:t>Section title</a:t>
            </a:r>
          </a:p>
        </p:txBody>
      </p:sp>
      <p:sp>
        <p:nvSpPr>
          <p:cNvPr id="8" name="Zástupný symbol pro text 3"/>
          <p:cNvSpPr>
            <a:spLocks noGrp="1"/>
          </p:cNvSpPr>
          <p:nvPr>
            <p:ph type="body" sz="quarter" idx="71" hasCustomPrompt="1"/>
          </p:nvPr>
        </p:nvSpPr>
        <p:spPr>
          <a:xfrm>
            <a:off x="257175" y="4326079"/>
            <a:ext cx="4314825" cy="390125"/>
          </a:xfrm>
          <a:prstGeom prst="rect">
            <a:avLst/>
          </a:prstGeom>
        </p:spPr>
        <p:txBody>
          <a:bodyPr lIns="0" tIns="0" rIns="0" bIns="0"/>
          <a:lstStyle>
            <a:lvl1pPr>
              <a:lnSpc>
                <a:spcPct val="100000"/>
              </a:lnSpc>
              <a:defRPr sz="975" b="0" i="0">
                <a:latin typeface="+mn-lt"/>
                <a:ea typeface="Samsung Sharp Sans Medium" charset="0"/>
                <a:cs typeface="Samsung Sharp Sans Medium" charset="0"/>
              </a:defRPr>
            </a:lvl1pPr>
          </a:lstStyle>
          <a:p>
            <a:pPr lvl="0"/>
            <a:r>
              <a:rPr lang="en-US" noProof="0" dirty="0"/>
              <a:t>Click to edit</a:t>
            </a:r>
          </a:p>
        </p:txBody>
      </p:sp>
      <p:pic>
        <p:nvPicPr>
          <p:cNvPr id="7"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Tree>
    <p:extLst>
      <p:ext uri="{BB962C8B-B14F-4D97-AF65-F5344CB8AC3E}">
        <p14:creationId xmlns:p14="http://schemas.microsoft.com/office/powerpoint/2010/main" val="2780330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plit Full Bleed">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0" y="1"/>
            <a:ext cx="4533138" cy="5143500"/>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6" name="Picture Placeholder 2"/>
          <p:cNvSpPr>
            <a:spLocks noGrp="1"/>
          </p:cNvSpPr>
          <p:nvPr>
            <p:ph type="pic" sz="quarter" idx="11" hasCustomPrompt="1"/>
          </p:nvPr>
        </p:nvSpPr>
        <p:spPr>
          <a:xfrm>
            <a:off x="4610862" y="1"/>
            <a:ext cx="4533138" cy="5143500"/>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62" name="Holder 6"/>
          <p:cNvSpPr txBox="1">
            <a:spLocks/>
          </p:cNvSpPr>
          <p:nvPr/>
        </p:nvSpPr>
        <p:spPr>
          <a:xfrm>
            <a:off x="6781325" y="4911428"/>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824" smtClean="0">
                <a:solidFill>
                  <a:schemeClr val="bg1"/>
                </a:solidFill>
                <a:latin typeface="+mn-lt"/>
                <a:ea typeface="Samsung Sharp Sans Medium" charset="0"/>
                <a:cs typeface="Samsung Sharp Sans Medium" charset="0"/>
              </a:rPr>
              <a:pPr/>
              <a:t>‹#›</a:t>
            </a:fld>
            <a:endParaRPr lang="uk-UA" sz="824">
              <a:solidFill>
                <a:schemeClr val="bg1"/>
              </a:solidFill>
              <a:latin typeface="+mn-lt"/>
              <a:ea typeface="Samsung Sharp Sans Medium" charset="0"/>
              <a:cs typeface="Samsung Sharp Sans Medium" charset="0"/>
            </a:endParaRPr>
          </a:p>
        </p:txBody>
      </p:sp>
      <p:sp>
        <p:nvSpPr>
          <p:cNvPr id="7" name="Rectangle 6"/>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17124871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Type and Image Slide">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4572002" y="1"/>
            <a:ext cx="4571999" cy="5143500"/>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9" name="Zástupný symbol pro text 3"/>
          <p:cNvSpPr>
            <a:spLocks noGrp="1"/>
          </p:cNvSpPr>
          <p:nvPr>
            <p:ph type="body" sz="quarter" idx="11" hasCustomPrompt="1"/>
          </p:nvPr>
        </p:nvSpPr>
        <p:spPr>
          <a:xfrm>
            <a:off x="257176" y="1207294"/>
            <a:ext cx="3698081" cy="500894"/>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10" name="Zástupný symbol pro text 3"/>
          <p:cNvSpPr>
            <a:spLocks noGrp="1"/>
          </p:cNvSpPr>
          <p:nvPr>
            <p:ph type="body" sz="quarter" idx="13" hasCustomPrompt="1"/>
          </p:nvPr>
        </p:nvSpPr>
        <p:spPr>
          <a:xfrm>
            <a:off x="257176" y="567935"/>
            <a:ext cx="3698081" cy="170122"/>
          </a:xfrm>
          <a:prstGeom prst="rect">
            <a:avLst/>
          </a:prstGeom>
        </p:spPr>
        <p:txBody>
          <a:bodyPr lIns="0" tIns="0" rIns="0" bIns="0"/>
          <a:lstStyle>
            <a:lvl1pPr>
              <a:lnSpc>
                <a:spcPct val="100000"/>
              </a:lnSpc>
              <a:defRPr sz="975" b="1" i="0">
                <a:latin typeface="+mn-lt"/>
                <a:ea typeface="Samsung Sharp Sans Medium" charset="0"/>
                <a:cs typeface="Samsung Sharp Sans Medium" charset="0"/>
              </a:defRPr>
            </a:lvl1pPr>
          </a:lstStyle>
          <a:p>
            <a:pPr lvl="0"/>
            <a:r>
              <a:rPr lang="en-US" noProof="0" dirty="0"/>
              <a:t>Section title</a:t>
            </a:r>
          </a:p>
        </p:txBody>
      </p:sp>
      <p:sp>
        <p:nvSpPr>
          <p:cNvPr id="12" name="Zástupný symbol pro text 3"/>
          <p:cNvSpPr>
            <a:spLocks noGrp="1"/>
          </p:cNvSpPr>
          <p:nvPr>
            <p:ph type="body" sz="quarter" idx="58" hasCustomPrompt="1"/>
          </p:nvPr>
        </p:nvSpPr>
        <p:spPr>
          <a:xfrm>
            <a:off x="257176" y="1991354"/>
            <a:ext cx="3698081" cy="2547562"/>
          </a:xfrm>
          <a:prstGeom prst="rect">
            <a:avLst/>
          </a:prstGeom>
        </p:spPr>
        <p:txBody>
          <a:bodyPr lIns="0" tIns="0" rIns="0" bIns="0"/>
          <a:lstStyle>
            <a:lvl1pPr>
              <a:lnSpc>
                <a:spcPct val="100000"/>
              </a:lnSpc>
              <a:defRPr sz="975" b="0" i="0">
                <a:latin typeface="+mn-lt"/>
                <a:ea typeface="Samsung Sharp Sans Medium" charset="0"/>
                <a:cs typeface="Samsung Sharp Sans Medium" charset="0"/>
              </a:defRPr>
            </a:lvl1pPr>
          </a:lstStyle>
          <a:p>
            <a:pPr lvl="0"/>
            <a:r>
              <a:rPr lang="en-US" noProof="0" dirty="0"/>
              <a:t>Click to edit</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5760" y="105734"/>
            <a:ext cx="791840" cy="210815"/>
          </a:xfrm>
          <a:prstGeom prst="rect">
            <a:avLst/>
          </a:prstGeom>
        </p:spPr>
      </p:pic>
      <p:sp>
        <p:nvSpPr>
          <p:cNvPr id="13" name="Rectangle 12"/>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
        <p:nvSpPr>
          <p:cNvPr id="14"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824" noProof="0" smtClean="0">
                <a:solidFill>
                  <a:schemeClr val="bg1"/>
                </a:solidFill>
                <a:latin typeface="+mn-lt"/>
                <a:ea typeface="Samsung Sharp Sans Medium" charset="0"/>
                <a:cs typeface="Samsung Sharp Sans Medium" charset="0"/>
              </a:rPr>
              <a:pPr/>
              <a:t>‹#›</a:t>
            </a:fld>
            <a:endParaRPr lang="en-US" sz="824"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29117050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Type and Image Slide">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4572002" y="-1"/>
            <a:ext cx="4571999" cy="2544318"/>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1" name="Picture Placeholder 2"/>
          <p:cNvSpPr>
            <a:spLocks noGrp="1"/>
          </p:cNvSpPr>
          <p:nvPr>
            <p:ph type="pic" sz="quarter" idx="57" hasCustomPrompt="1"/>
          </p:nvPr>
        </p:nvSpPr>
        <p:spPr>
          <a:xfrm>
            <a:off x="4572002" y="2599182"/>
            <a:ext cx="4571999" cy="2544318"/>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0" name="Zástupný symbol pro text 3"/>
          <p:cNvSpPr>
            <a:spLocks noGrp="1"/>
          </p:cNvSpPr>
          <p:nvPr>
            <p:ph type="body" sz="quarter" idx="11" hasCustomPrompt="1"/>
          </p:nvPr>
        </p:nvSpPr>
        <p:spPr>
          <a:xfrm>
            <a:off x="257176" y="1207294"/>
            <a:ext cx="3698081" cy="500894"/>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12" name="Zástupný symbol pro text 3"/>
          <p:cNvSpPr>
            <a:spLocks noGrp="1"/>
          </p:cNvSpPr>
          <p:nvPr>
            <p:ph type="body" sz="quarter" idx="13" hasCustomPrompt="1"/>
          </p:nvPr>
        </p:nvSpPr>
        <p:spPr>
          <a:xfrm>
            <a:off x="257176" y="567932"/>
            <a:ext cx="3698081" cy="170122"/>
          </a:xfrm>
          <a:prstGeom prst="rect">
            <a:avLst/>
          </a:prstGeom>
        </p:spPr>
        <p:txBody>
          <a:bodyPr lIns="0" tIns="0" rIns="0" bIns="0"/>
          <a:lstStyle>
            <a:lvl1pPr>
              <a:lnSpc>
                <a:spcPct val="100000"/>
              </a:lnSpc>
              <a:defRPr sz="975" b="1" i="0">
                <a:latin typeface="+mn-lt"/>
                <a:ea typeface="Samsung Sharp Sans Medium" charset="0"/>
                <a:cs typeface="Samsung Sharp Sans Medium" charset="0"/>
              </a:defRPr>
            </a:lvl1pPr>
          </a:lstStyle>
          <a:p>
            <a:pPr lvl="0"/>
            <a:r>
              <a:rPr lang="en-US" noProof="0" dirty="0"/>
              <a:t>Section title</a:t>
            </a:r>
          </a:p>
        </p:txBody>
      </p:sp>
      <p:sp>
        <p:nvSpPr>
          <p:cNvPr id="14" name="Zástupný symbol pro text 3"/>
          <p:cNvSpPr>
            <a:spLocks noGrp="1"/>
          </p:cNvSpPr>
          <p:nvPr>
            <p:ph type="body" sz="quarter" idx="59" hasCustomPrompt="1"/>
          </p:nvPr>
        </p:nvSpPr>
        <p:spPr>
          <a:xfrm>
            <a:off x="257176" y="1991354"/>
            <a:ext cx="3698081" cy="2547562"/>
          </a:xfrm>
          <a:prstGeom prst="rect">
            <a:avLst/>
          </a:prstGeom>
        </p:spPr>
        <p:txBody>
          <a:bodyPr lIns="0" tIns="0" rIns="0" bIns="0"/>
          <a:lstStyle>
            <a:lvl1pPr>
              <a:lnSpc>
                <a:spcPct val="100000"/>
              </a:lnSpc>
              <a:defRPr sz="975" b="0" i="0">
                <a:latin typeface="+mn-lt"/>
                <a:ea typeface="Samsung Sharp Sans Medium" charset="0"/>
                <a:cs typeface="Samsung Sharp Sans Medium" charset="0"/>
              </a:defRPr>
            </a:lvl1pPr>
          </a:lstStyle>
          <a:p>
            <a:pPr lvl="0"/>
            <a:r>
              <a:rPr lang="en-US" noProof="0" dirty="0"/>
              <a:t>Click to edit</a:t>
            </a:r>
          </a:p>
        </p:txBody>
      </p:sp>
      <p:pic>
        <p:nvPicPr>
          <p:cNvPr id="9"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5760" y="105734"/>
            <a:ext cx="791840" cy="210815"/>
          </a:xfrm>
          <a:prstGeom prst="rect">
            <a:avLst/>
          </a:prstGeom>
        </p:spPr>
      </p:pic>
      <p:sp>
        <p:nvSpPr>
          <p:cNvPr id="15" name="Rectangle 14"/>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
        <p:nvSpPr>
          <p:cNvPr id="16"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824" noProof="0" smtClean="0">
                <a:solidFill>
                  <a:schemeClr val="bg1"/>
                </a:solidFill>
                <a:latin typeface="+mn-lt"/>
                <a:ea typeface="Samsung Sharp Sans Medium" charset="0"/>
                <a:cs typeface="Samsung Sharp Sans Medium" charset="0"/>
              </a:rPr>
              <a:pPr/>
              <a:t>‹#›</a:t>
            </a:fld>
            <a:endParaRPr lang="en-US" sz="824"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3104201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3_Type and Image Slide">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4571999" y="-1"/>
            <a:ext cx="2256282" cy="5143501"/>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0" name="Picture Placeholder 2"/>
          <p:cNvSpPr>
            <a:spLocks noGrp="1"/>
          </p:cNvSpPr>
          <p:nvPr>
            <p:ph type="pic" sz="quarter" idx="57" hasCustomPrompt="1"/>
          </p:nvPr>
        </p:nvSpPr>
        <p:spPr>
          <a:xfrm>
            <a:off x="6888908" y="-1"/>
            <a:ext cx="2256282" cy="5143501"/>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1" name="Zástupný symbol pro text 3"/>
          <p:cNvSpPr>
            <a:spLocks noGrp="1"/>
          </p:cNvSpPr>
          <p:nvPr>
            <p:ph type="body" sz="quarter" idx="11" hasCustomPrompt="1"/>
          </p:nvPr>
        </p:nvSpPr>
        <p:spPr>
          <a:xfrm>
            <a:off x="257176" y="1207294"/>
            <a:ext cx="3698081" cy="500894"/>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14" name="Zástupný symbol pro text 3"/>
          <p:cNvSpPr>
            <a:spLocks noGrp="1"/>
          </p:cNvSpPr>
          <p:nvPr>
            <p:ph type="body" sz="quarter" idx="59" hasCustomPrompt="1"/>
          </p:nvPr>
        </p:nvSpPr>
        <p:spPr>
          <a:xfrm>
            <a:off x="257176" y="1991354"/>
            <a:ext cx="3698081" cy="2547562"/>
          </a:xfrm>
          <a:prstGeom prst="rect">
            <a:avLst/>
          </a:prstGeom>
        </p:spPr>
        <p:txBody>
          <a:bodyPr lIns="0" tIns="0" rIns="0" bIns="0"/>
          <a:lstStyle>
            <a:lvl1pPr>
              <a:lnSpc>
                <a:spcPct val="100000"/>
              </a:lnSpc>
              <a:defRPr sz="975" b="0" i="0">
                <a:latin typeface="+mn-lt"/>
                <a:ea typeface="Samsung Sharp Sans Medium" charset="0"/>
                <a:cs typeface="Samsung Sharp Sans Medium" charset="0"/>
              </a:defRPr>
            </a:lvl1pPr>
          </a:lstStyle>
          <a:p>
            <a:pPr lvl="0"/>
            <a:r>
              <a:rPr lang="en-US" noProof="0" dirty="0"/>
              <a:t>Click to edit</a:t>
            </a:r>
          </a:p>
        </p:txBody>
      </p:sp>
      <p:sp>
        <p:nvSpPr>
          <p:cNvPr id="16" name="Zástupný symbol pro text 3"/>
          <p:cNvSpPr>
            <a:spLocks noGrp="1"/>
          </p:cNvSpPr>
          <p:nvPr>
            <p:ph type="body" sz="quarter" idx="13" hasCustomPrompt="1"/>
          </p:nvPr>
        </p:nvSpPr>
        <p:spPr>
          <a:xfrm>
            <a:off x="257176" y="567932"/>
            <a:ext cx="3698081" cy="170122"/>
          </a:xfrm>
          <a:prstGeom prst="rect">
            <a:avLst/>
          </a:prstGeom>
        </p:spPr>
        <p:txBody>
          <a:bodyPr lIns="0" tIns="0" rIns="0" bIns="0"/>
          <a:lstStyle>
            <a:lvl1pPr>
              <a:lnSpc>
                <a:spcPct val="100000"/>
              </a:lnSpc>
              <a:defRPr sz="975" b="1" i="0">
                <a:latin typeface="+mn-lt"/>
                <a:ea typeface="Samsung Sharp Sans Medium" charset="0"/>
                <a:cs typeface="Samsung Sharp Sans Medium" charset="0"/>
              </a:defRPr>
            </a:lvl1pPr>
          </a:lstStyle>
          <a:p>
            <a:pPr lvl="0"/>
            <a:r>
              <a:rPr lang="en-US" noProof="0" dirty="0"/>
              <a:t>Section title</a:t>
            </a:r>
          </a:p>
        </p:txBody>
      </p:sp>
      <p:pic>
        <p:nvPicPr>
          <p:cNvPr id="9"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5760" y="105734"/>
            <a:ext cx="791840" cy="210815"/>
          </a:xfrm>
          <a:prstGeom prst="rect">
            <a:avLst/>
          </a:prstGeom>
        </p:spPr>
      </p:pic>
      <p:sp>
        <p:nvSpPr>
          <p:cNvPr id="13" name="Rectangle 12"/>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
        <p:nvSpPr>
          <p:cNvPr id="15"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824" noProof="0" smtClean="0">
                <a:solidFill>
                  <a:schemeClr val="bg1"/>
                </a:solidFill>
                <a:latin typeface="+mn-lt"/>
                <a:ea typeface="Samsung Sharp Sans Medium" charset="0"/>
                <a:cs typeface="Samsung Sharp Sans Medium" charset="0"/>
              </a:rPr>
              <a:pPr/>
              <a:t>‹#›</a:t>
            </a:fld>
            <a:endParaRPr lang="en-US" sz="824"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2529351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4" name="Rectangle 23"/>
          <p:cNvSpPr/>
          <p:nvPr/>
        </p:nvSpPr>
        <p:spPr>
          <a:xfrm flipH="1">
            <a:off x="2816677" y="83807"/>
            <a:ext cx="6327322" cy="50596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614">
              <a:latin typeface="+mn-lt"/>
              <a:ea typeface="Samsung Sharp Sans Medium" charset="0"/>
              <a:cs typeface="Samsung Sharp Sans Medium" charset="0"/>
            </a:endParaRPr>
          </a:p>
        </p:txBody>
      </p:sp>
      <p:sp>
        <p:nvSpPr>
          <p:cNvPr id="13"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824" smtClean="0">
                <a:solidFill>
                  <a:schemeClr val="tx1"/>
                </a:solidFill>
                <a:latin typeface="+mn-lt"/>
                <a:ea typeface="Samsung Sharp Sans Medium" charset="0"/>
                <a:cs typeface="Samsung Sharp Sans Medium" charset="0"/>
              </a:rPr>
              <a:pPr/>
              <a:t>‹#›</a:t>
            </a:fld>
            <a:endParaRPr lang="uk-UA" sz="824">
              <a:solidFill>
                <a:schemeClr val="tx1"/>
              </a:solidFill>
              <a:latin typeface="+mn-lt"/>
              <a:ea typeface="Samsung Sharp Sans Medium" charset="0"/>
              <a:cs typeface="Samsung Sharp Sans Medium" charset="0"/>
            </a:endParaRPr>
          </a:p>
        </p:txBody>
      </p:sp>
      <p:pic>
        <p:nvPicPr>
          <p:cNvPr id="9"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5760" y="105734"/>
            <a:ext cx="791840" cy="210815"/>
          </a:xfrm>
          <a:prstGeom prst="rect">
            <a:avLst/>
          </a:prstGeom>
        </p:spPr>
      </p:pic>
      <p:sp>
        <p:nvSpPr>
          <p:cNvPr id="10" name="Zástupný symbol pro text 3"/>
          <p:cNvSpPr>
            <a:spLocks noGrp="1"/>
          </p:cNvSpPr>
          <p:nvPr>
            <p:ph type="body" sz="quarter" idx="11" hasCustomPrompt="1"/>
          </p:nvPr>
        </p:nvSpPr>
        <p:spPr>
          <a:xfrm>
            <a:off x="257176" y="786997"/>
            <a:ext cx="2314575" cy="2323640"/>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6" name="Rectangle 5"/>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tx1"/>
                </a:solidFill>
                <a:latin typeface="+mn-lt"/>
                <a:ea typeface="Samsung Sharp Sans Medium" charset="0"/>
                <a:cs typeface="Samsung Sharp Sans Medium" charset="0"/>
              </a:rPr>
              <a:t>Samsung </a:t>
            </a:r>
            <a:r>
              <a:rPr lang="en-US" sz="599" spc="2" dirty="0">
                <a:solidFill>
                  <a:schemeClr val="tx1"/>
                </a:solidFill>
                <a:latin typeface="+mn-lt"/>
                <a:ea typeface="Samsung Sharp Sans Medium" charset="0"/>
                <a:cs typeface="Samsung Sharp Sans Medium" charset="0"/>
              </a:rPr>
              <a:t>proprietary </a:t>
            </a:r>
            <a:r>
              <a:rPr lang="en-US" sz="599" spc="5" dirty="0">
                <a:solidFill>
                  <a:schemeClr val="tx1"/>
                </a:solidFill>
                <a:latin typeface="+mn-lt"/>
                <a:ea typeface="Samsung Sharp Sans Medium" charset="0"/>
                <a:cs typeface="Samsung Sharp Sans Medium" charset="0"/>
              </a:rPr>
              <a:t>and</a:t>
            </a:r>
            <a:r>
              <a:rPr lang="en-US" sz="599" spc="-18" dirty="0">
                <a:solidFill>
                  <a:schemeClr val="tx1"/>
                </a:solidFill>
                <a:latin typeface="+mn-lt"/>
                <a:ea typeface="Samsung Sharp Sans Medium" charset="0"/>
                <a:cs typeface="Samsung Sharp Sans Medium" charset="0"/>
              </a:rPr>
              <a:t> </a:t>
            </a:r>
            <a:r>
              <a:rPr lang="en-US" sz="599" spc="2" dirty="0">
                <a:solidFill>
                  <a:schemeClr val="tx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31746157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4_Type and Image Slide">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4572000" y="-1"/>
            <a:ext cx="4572002" cy="1673353"/>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2" name="Picture Placeholder 2"/>
          <p:cNvSpPr>
            <a:spLocks noGrp="1"/>
          </p:cNvSpPr>
          <p:nvPr>
            <p:ph type="pic" sz="quarter" idx="57" hasCustomPrompt="1"/>
          </p:nvPr>
        </p:nvSpPr>
        <p:spPr>
          <a:xfrm>
            <a:off x="4572000" y="1735075"/>
            <a:ext cx="4572002" cy="1673353"/>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3" name="Picture Placeholder 2"/>
          <p:cNvSpPr>
            <a:spLocks noGrp="1"/>
          </p:cNvSpPr>
          <p:nvPr>
            <p:ph type="pic" sz="quarter" idx="58" hasCustomPrompt="1"/>
          </p:nvPr>
        </p:nvSpPr>
        <p:spPr>
          <a:xfrm>
            <a:off x="4572000" y="3470148"/>
            <a:ext cx="4572002" cy="1673353"/>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1" name="Zástupný symbol pro text 3"/>
          <p:cNvSpPr>
            <a:spLocks noGrp="1"/>
          </p:cNvSpPr>
          <p:nvPr>
            <p:ph type="body" sz="quarter" idx="11" hasCustomPrompt="1"/>
          </p:nvPr>
        </p:nvSpPr>
        <p:spPr>
          <a:xfrm>
            <a:off x="257176" y="1207294"/>
            <a:ext cx="3698081" cy="500894"/>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16" name="Zástupný symbol pro text 3"/>
          <p:cNvSpPr>
            <a:spLocks noGrp="1"/>
          </p:cNvSpPr>
          <p:nvPr>
            <p:ph type="body" sz="quarter" idx="60" hasCustomPrompt="1"/>
          </p:nvPr>
        </p:nvSpPr>
        <p:spPr>
          <a:xfrm>
            <a:off x="257176" y="1991354"/>
            <a:ext cx="3698081" cy="2547562"/>
          </a:xfrm>
          <a:prstGeom prst="rect">
            <a:avLst/>
          </a:prstGeom>
        </p:spPr>
        <p:txBody>
          <a:bodyPr lIns="0" tIns="0" rIns="0" bIns="0"/>
          <a:lstStyle>
            <a:lvl1pPr>
              <a:lnSpc>
                <a:spcPct val="100000"/>
              </a:lnSpc>
              <a:defRPr sz="975" b="0" i="0">
                <a:latin typeface="+mn-lt"/>
                <a:ea typeface="Samsung Sharp Sans Medium" charset="0"/>
                <a:cs typeface="Samsung Sharp Sans Medium" charset="0"/>
              </a:defRPr>
            </a:lvl1pPr>
          </a:lstStyle>
          <a:p>
            <a:pPr lvl="0"/>
            <a:r>
              <a:rPr lang="en-US" noProof="0" dirty="0"/>
              <a:t>Click to edit</a:t>
            </a:r>
          </a:p>
        </p:txBody>
      </p:sp>
      <p:sp>
        <p:nvSpPr>
          <p:cNvPr id="18" name="Zástupný symbol pro text 3"/>
          <p:cNvSpPr>
            <a:spLocks noGrp="1"/>
          </p:cNvSpPr>
          <p:nvPr>
            <p:ph type="body" sz="quarter" idx="13" hasCustomPrompt="1"/>
          </p:nvPr>
        </p:nvSpPr>
        <p:spPr>
          <a:xfrm>
            <a:off x="257176" y="567932"/>
            <a:ext cx="3698081" cy="170122"/>
          </a:xfrm>
          <a:prstGeom prst="rect">
            <a:avLst/>
          </a:prstGeom>
        </p:spPr>
        <p:txBody>
          <a:bodyPr lIns="0" tIns="0" rIns="0" bIns="0"/>
          <a:lstStyle>
            <a:lvl1pPr>
              <a:lnSpc>
                <a:spcPct val="100000"/>
              </a:lnSpc>
              <a:defRPr sz="975" b="1" i="0">
                <a:latin typeface="+mn-lt"/>
                <a:ea typeface="Samsung Sharp Sans Medium" charset="0"/>
                <a:cs typeface="Samsung Sharp Sans Medium" charset="0"/>
              </a:defRPr>
            </a:lvl1pPr>
          </a:lstStyle>
          <a:p>
            <a:pPr lvl="0"/>
            <a:r>
              <a:rPr lang="en-US" noProof="0" dirty="0"/>
              <a:t>Section title</a:t>
            </a:r>
          </a:p>
        </p:txBody>
      </p:sp>
      <p:pic>
        <p:nvPicPr>
          <p:cNvPr id="10"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5760" y="105734"/>
            <a:ext cx="791840" cy="210815"/>
          </a:xfrm>
          <a:prstGeom prst="rect">
            <a:avLst/>
          </a:prstGeom>
        </p:spPr>
      </p:pic>
      <p:sp>
        <p:nvSpPr>
          <p:cNvPr id="15" name="Rectangle 14"/>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
        <p:nvSpPr>
          <p:cNvPr id="17"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824" noProof="0" smtClean="0">
                <a:solidFill>
                  <a:schemeClr val="bg1"/>
                </a:solidFill>
                <a:latin typeface="+mn-lt"/>
                <a:ea typeface="Samsung Sharp Sans Medium" charset="0"/>
                <a:cs typeface="Samsung Sharp Sans Medium" charset="0"/>
              </a:rPr>
              <a:pPr/>
              <a:t>‹#›</a:t>
            </a:fld>
            <a:endParaRPr lang="en-US" sz="824"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19044752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7_Type and Image Slide">
    <p:spTree>
      <p:nvGrpSpPr>
        <p:cNvPr id="1" name=""/>
        <p:cNvGrpSpPr/>
        <p:nvPr/>
      </p:nvGrpSpPr>
      <p:grpSpPr>
        <a:xfrm>
          <a:off x="0" y="0"/>
          <a:ext cx="0" cy="0"/>
          <a:chOff x="0" y="0"/>
          <a:chExt cx="0" cy="0"/>
        </a:xfrm>
      </p:grpSpPr>
      <p:sp>
        <p:nvSpPr>
          <p:cNvPr id="12" name="Picture Placeholder 2"/>
          <p:cNvSpPr>
            <a:spLocks noGrp="1"/>
          </p:cNvSpPr>
          <p:nvPr>
            <p:ph type="pic" sz="quarter" idx="57" hasCustomPrompt="1"/>
          </p:nvPr>
        </p:nvSpPr>
        <p:spPr>
          <a:xfrm>
            <a:off x="4591399" y="3482581"/>
            <a:ext cx="1474470" cy="1221014"/>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6" name="Picture Placeholder 2"/>
          <p:cNvSpPr>
            <a:spLocks noGrp="1"/>
          </p:cNvSpPr>
          <p:nvPr>
            <p:ph type="pic" sz="quarter" idx="59" hasCustomPrompt="1"/>
          </p:nvPr>
        </p:nvSpPr>
        <p:spPr>
          <a:xfrm>
            <a:off x="7647386" y="1468040"/>
            <a:ext cx="1237059" cy="3235263"/>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7" name="Picture Placeholder 2"/>
          <p:cNvSpPr>
            <a:spLocks noGrp="1"/>
          </p:cNvSpPr>
          <p:nvPr>
            <p:ph type="pic" sz="quarter" idx="60" hasCustomPrompt="1"/>
          </p:nvPr>
        </p:nvSpPr>
        <p:spPr>
          <a:xfrm>
            <a:off x="4591399" y="1468040"/>
            <a:ext cx="3005981" cy="1961388"/>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23" name="Picture Placeholder 2"/>
          <p:cNvSpPr>
            <a:spLocks noGrp="1"/>
          </p:cNvSpPr>
          <p:nvPr>
            <p:ph type="pic" sz="quarter" idx="66" hasCustomPrompt="1"/>
          </p:nvPr>
        </p:nvSpPr>
        <p:spPr>
          <a:xfrm>
            <a:off x="6122909" y="3482581"/>
            <a:ext cx="1474470" cy="1220723"/>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21" name="Zástupný symbol pro text 3"/>
          <p:cNvSpPr>
            <a:spLocks noGrp="1"/>
          </p:cNvSpPr>
          <p:nvPr>
            <p:ph type="body" sz="quarter" idx="11" hasCustomPrompt="1"/>
          </p:nvPr>
        </p:nvSpPr>
        <p:spPr>
          <a:xfrm>
            <a:off x="257176" y="1207294"/>
            <a:ext cx="3698081" cy="500894"/>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22" name="Zástupný symbol pro text 3"/>
          <p:cNvSpPr>
            <a:spLocks noGrp="1"/>
          </p:cNvSpPr>
          <p:nvPr>
            <p:ph type="body" sz="quarter" idx="13" hasCustomPrompt="1"/>
          </p:nvPr>
        </p:nvSpPr>
        <p:spPr>
          <a:xfrm>
            <a:off x="257176" y="257176"/>
            <a:ext cx="3698081" cy="170122"/>
          </a:xfrm>
          <a:prstGeom prst="rect">
            <a:avLst/>
          </a:prstGeom>
        </p:spPr>
        <p:txBody>
          <a:bodyPr lIns="0" tIns="0" rIns="0" bIns="0"/>
          <a:lstStyle>
            <a:lvl1pPr>
              <a:lnSpc>
                <a:spcPct val="100000"/>
              </a:lnSpc>
              <a:defRPr sz="999" b="1" i="0">
                <a:latin typeface="+mn-lt"/>
                <a:ea typeface="Samsung Sharp Sans Medium" charset="0"/>
                <a:cs typeface="Samsung Sharp Sans Medium" charset="0"/>
              </a:defRPr>
            </a:lvl1pPr>
          </a:lstStyle>
          <a:p>
            <a:pPr lvl="0"/>
            <a:r>
              <a:rPr lang="en-US" noProof="0" dirty="0"/>
              <a:t>Section title</a:t>
            </a:r>
          </a:p>
        </p:txBody>
      </p:sp>
      <p:sp>
        <p:nvSpPr>
          <p:cNvPr id="26" name="Zástupný symbol pro text 3"/>
          <p:cNvSpPr>
            <a:spLocks noGrp="1"/>
          </p:cNvSpPr>
          <p:nvPr>
            <p:ph type="body" sz="quarter" idx="58" hasCustomPrompt="1"/>
          </p:nvPr>
        </p:nvSpPr>
        <p:spPr>
          <a:xfrm>
            <a:off x="257176" y="1991354"/>
            <a:ext cx="3698081" cy="2547562"/>
          </a:xfrm>
          <a:prstGeom prst="rect">
            <a:avLst/>
          </a:prstGeom>
        </p:spPr>
        <p:txBody>
          <a:bodyPr lIns="0" tIns="0" rIns="0" bIns="0"/>
          <a:lstStyle>
            <a:lvl1pPr>
              <a:lnSpc>
                <a:spcPct val="100000"/>
              </a:lnSpc>
              <a:defRPr sz="975" b="0" i="0">
                <a:latin typeface="+mn-lt"/>
                <a:ea typeface="Samsung Sharp Sans Medium" charset="0"/>
                <a:cs typeface="Samsung Sharp Sans Medium" charset="0"/>
              </a:defRPr>
            </a:lvl1pPr>
          </a:lstStyle>
          <a:p>
            <a:pPr lvl="0"/>
            <a:r>
              <a:rPr lang="en-US" noProof="0" dirty="0"/>
              <a:t>Click to edit</a:t>
            </a:r>
          </a:p>
        </p:txBody>
      </p:sp>
      <p:sp>
        <p:nvSpPr>
          <p:cNvPr id="28" name="Zástupný symbol pro text 3"/>
          <p:cNvSpPr>
            <a:spLocks noGrp="1"/>
          </p:cNvSpPr>
          <p:nvPr>
            <p:ph type="body" sz="quarter" idx="70" hasCustomPrompt="1"/>
          </p:nvPr>
        </p:nvSpPr>
        <p:spPr>
          <a:xfrm>
            <a:off x="4591399" y="1263624"/>
            <a:ext cx="3005061" cy="204418"/>
          </a:xfrm>
          <a:prstGeom prst="rect">
            <a:avLst/>
          </a:prstGeom>
        </p:spPr>
        <p:txBody>
          <a:bodyPr lIns="0" tIns="0" rIns="0" bIns="0"/>
          <a:lstStyle>
            <a:lvl1pPr>
              <a:lnSpc>
                <a:spcPct val="100000"/>
              </a:lnSpc>
              <a:defRPr sz="975" b="0" i="0">
                <a:latin typeface="+mn-lt"/>
                <a:ea typeface="Samsung Sharp Sans Medium" charset="0"/>
                <a:cs typeface="Samsung Sharp Sans Medium" charset="0"/>
              </a:defRPr>
            </a:lvl1pPr>
          </a:lstStyle>
          <a:p>
            <a:pPr lvl="0"/>
            <a:r>
              <a:rPr lang="en-US" noProof="0" dirty="0"/>
              <a:t>Click to edit</a:t>
            </a:r>
          </a:p>
        </p:txBody>
      </p:sp>
      <p:pic>
        <p:nvPicPr>
          <p:cNvPr id="14"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Tree>
    <p:extLst>
      <p:ext uri="{BB962C8B-B14F-4D97-AF65-F5344CB8AC3E}">
        <p14:creationId xmlns:p14="http://schemas.microsoft.com/office/powerpoint/2010/main" val="1380866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7_Title Slide">
    <p:spTree>
      <p:nvGrpSpPr>
        <p:cNvPr id="1" name=""/>
        <p:cNvGrpSpPr/>
        <p:nvPr/>
      </p:nvGrpSpPr>
      <p:grpSpPr>
        <a:xfrm>
          <a:off x="0" y="0"/>
          <a:ext cx="0" cy="0"/>
          <a:chOff x="0" y="0"/>
          <a:chExt cx="0" cy="0"/>
        </a:xfrm>
      </p:grpSpPr>
      <p:sp>
        <p:nvSpPr>
          <p:cNvPr id="4" name="Zástupný symbol pro text 3"/>
          <p:cNvSpPr>
            <a:spLocks noGrp="1"/>
          </p:cNvSpPr>
          <p:nvPr>
            <p:ph type="body" sz="quarter" idx="11" hasCustomPrompt="1"/>
          </p:nvPr>
        </p:nvSpPr>
        <p:spPr>
          <a:xfrm>
            <a:off x="257175" y="199104"/>
            <a:ext cx="7146666" cy="334297"/>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10" name="Oval 20"/>
          <p:cNvSpPr/>
          <p:nvPr/>
        </p:nvSpPr>
        <p:spPr>
          <a:xfrm>
            <a:off x="256099" y="4860482"/>
            <a:ext cx="128588" cy="128588"/>
          </a:xfrm>
          <a:prstGeom prst="ellipse">
            <a:avLst/>
          </a:prstGeom>
          <a:solidFill>
            <a:srgbClr val="35B2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49">
              <a:solidFill>
                <a:schemeClr val="tx1">
                  <a:lumMod val="65000"/>
                  <a:lumOff val="35000"/>
                </a:schemeClr>
              </a:solidFill>
            </a:endParaRPr>
          </a:p>
        </p:txBody>
      </p:sp>
      <p:sp>
        <p:nvSpPr>
          <p:cNvPr id="11" name="TextBox 21"/>
          <p:cNvSpPr txBox="1"/>
          <p:nvPr/>
        </p:nvSpPr>
        <p:spPr>
          <a:xfrm>
            <a:off x="378503" y="4789070"/>
            <a:ext cx="868415" cy="230704"/>
          </a:xfrm>
          <a:prstGeom prst="rect">
            <a:avLst/>
          </a:prstGeom>
          <a:noFill/>
        </p:spPr>
        <p:txBody>
          <a:bodyPr wrap="square" rtlCol="0">
            <a:spAutoFit/>
          </a:bodyPr>
          <a:lstStyle/>
          <a:p>
            <a:r>
              <a:rPr lang="en-US" sz="899" dirty="0">
                <a:solidFill>
                  <a:schemeClr val="tx1">
                    <a:lumMod val="65000"/>
                    <a:lumOff val="35000"/>
                  </a:schemeClr>
                </a:solidFill>
                <a:latin typeface="Century Gothic" charset="0"/>
                <a:ea typeface="Century Gothic" charset="0"/>
                <a:cs typeface="Century Gothic" charset="0"/>
              </a:rPr>
              <a:t>Completed</a:t>
            </a:r>
          </a:p>
        </p:txBody>
      </p:sp>
      <p:sp>
        <p:nvSpPr>
          <p:cNvPr id="12" name="Oval 25"/>
          <p:cNvSpPr/>
          <p:nvPr/>
        </p:nvSpPr>
        <p:spPr>
          <a:xfrm>
            <a:off x="1295043" y="4860482"/>
            <a:ext cx="128588" cy="128588"/>
          </a:xfrm>
          <a:prstGeom prst="ellipse">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49">
              <a:solidFill>
                <a:schemeClr val="tx1">
                  <a:lumMod val="65000"/>
                  <a:lumOff val="35000"/>
                </a:schemeClr>
              </a:solidFill>
            </a:endParaRPr>
          </a:p>
        </p:txBody>
      </p:sp>
      <p:sp>
        <p:nvSpPr>
          <p:cNvPr id="13" name="TextBox 26"/>
          <p:cNvSpPr txBox="1"/>
          <p:nvPr/>
        </p:nvSpPr>
        <p:spPr>
          <a:xfrm>
            <a:off x="1429480" y="4789070"/>
            <a:ext cx="868415" cy="230704"/>
          </a:xfrm>
          <a:prstGeom prst="rect">
            <a:avLst/>
          </a:prstGeom>
          <a:noFill/>
        </p:spPr>
        <p:txBody>
          <a:bodyPr wrap="square" rtlCol="0">
            <a:spAutoFit/>
          </a:bodyPr>
          <a:lstStyle/>
          <a:p>
            <a:r>
              <a:rPr lang="en-US" sz="899">
                <a:solidFill>
                  <a:schemeClr val="tx1">
                    <a:lumMod val="65000"/>
                    <a:lumOff val="35000"/>
                  </a:schemeClr>
                </a:solidFill>
                <a:latin typeface="Century Gothic" charset="0"/>
                <a:ea typeface="Century Gothic" charset="0"/>
                <a:cs typeface="Century Gothic" charset="0"/>
              </a:rPr>
              <a:t>On-track</a:t>
            </a:r>
          </a:p>
        </p:txBody>
      </p:sp>
      <p:sp>
        <p:nvSpPr>
          <p:cNvPr id="14" name="Oval 27"/>
          <p:cNvSpPr/>
          <p:nvPr/>
        </p:nvSpPr>
        <p:spPr>
          <a:xfrm>
            <a:off x="2137419" y="4860482"/>
            <a:ext cx="128588" cy="128588"/>
          </a:xfrm>
          <a:prstGeom prst="ellipse">
            <a:avLst/>
          </a:prstGeom>
          <a:solidFill>
            <a:srgbClr val="FFC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49">
              <a:solidFill>
                <a:schemeClr val="tx1">
                  <a:lumMod val="65000"/>
                  <a:lumOff val="35000"/>
                </a:schemeClr>
              </a:solidFill>
            </a:endParaRPr>
          </a:p>
        </p:txBody>
      </p:sp>
      <p:sp>
        <p:nvSpPr>
          <p:cNvPr id="15" name="TextBox 28"/>
          <p:cNvSpPr txBox="1"/>
          <p:nvPr/>
        </p:nvSpPr>
        <p:spPr>
          <a:xfrm>
            <a:off x="2259823" y="4789070"/>
            <a:ext cx="868415" cy="230704"/>
          </a:xfrm>
          <a:prstGeom prst="rect">
            <a:avLst/>
          </a:prstGeom>
          <a:noFill/>
        </p:spPr>
        <p:txBody>
          <a:bodyPr wrap="square" rtlCol="0">
            <a:spAutoFit/>
          </a:bodyPr>
          <a:lstStyle/>
          <a:p>
            <a:r>
              <a:rPr lang="en-US" sz="899" dirty="0">
                <a:solidFill>
                  <a:schemeClr val="tx1">
                    <a:lumMod val="65000"/>
                    <a:lumOff val="35000"/>
                  </a:schemeClr>
                </a:solidFill>
                <a:latin typeface="Century Gothic" charset="0"/>
                <a:ea typeface="Century Gothic" charset="0"/>
                <a:cs typeface="Century Gothic" charset="0"/>
              </a:rPr>
              <a:t>Minor issues</a:t>
            </a:r>
          </a:p>
        </p:txBody>
      </p:sp>
      <p:sp>
        <p:nvSpPr>
          <p:cNvPr id="16" name="Oval 29"/>
          <p:cNvSpPr/>
          <p:nvPr/>
        </p:nvSpPr>
        <p:spPr>
          <a:xfrm>
            <a:off x="3176365" y="4860482"/>
            <a:ext cx="128588" cy="128588"/>
          </a:xfrm>
          <a:prstGeom prst="ellipse">
            <a:avLst/>
          </a:pr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49">
              <a:solidFill>
                <a:schemeClr val="tx1">
                  <a:lumMod val="65000"/>
                  <a:lumOff val="35000"/>
                </a:schemeClr>
              </a:solidFill>
            </a:endParaRPr>
          </a:p>
        </p:txBody>
      </p:sp>
      <p:sp>
        <p:nvSpPr>
          <p:cNvPr id="17" name="TextBox 30"/>
          <p:cNvSpPr txBox="1"/>
          <p:nvPr/>
        </p:nvSpPr>
        <p:spPr>
          <a:xfrm>
            <a:off x="3310801" y="4789070"/>
            <a:ext cx="868415" cy="230704"/>
          </a:xfrm>
          <a:prstGeom prst="rect">
            <a:avLst/>
          </a:prstGeom>
          <a:noFill/>
        </p:spPr>
        <p:txBody>
          <a:bodyPr wrap="square" rtlCol="0">
            <a:spAutoFit/>
          </a:bodyPr>
          <a:lstStyle/>
          <a:p>
            <a:r>
              <a:rPr lang="en-US" sz="899" dirty="0">
                <a:solidFill>
                  <a:schemeClr val="tx1">
                    <a:lumMod val="65000"/>
                    <a:lumOff val="35000"/>
                  </a:schemeClr>
                </a:solidFill>
                <a:latin typeface="Century Gothic" charset="0"/>
                <a:ea typeface="Century Gothic" charset="0"/>
                <a:cs typeface="Century Gothic" charset="0"/>
              </a:rPr>
              <a:t>Major issues</a:t>
            </a:r>
          </a:p>
        </p:txBody>
      </p:sp>
      <p:pic>
        <p:nvPicPr>
          <p:cNvPr id="1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Tree>
    <p:extLst>
      <p:ext uri="{BB962C8B-B14F-4D97-AF65-F5344CB8AC3E}">
        <p14:creationId xmlns:p14="http://schemas.microsoft.com/office/powerpoint/2010/main" val="28766058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Blue section slide">
    <p:bg>
      <p:bgRef idx="1001">
        <a:schemeClr val="bg1"/>
      </p:bgRef>
    </p:bg>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746B3A33-4FF2-4C43-80AF-C3811702D251}"/>
              </a:ext>
            </a:extLst>
          </p:cNvPr>
          <p:cNvSpPr/>
          <p:nvPr userDrawn="1"/>
        </p:nvSpPr>
        <p:spPr>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5792" rtl="0" eaLnBrk="1" fontAlgn="auto" latinLnBrk="0" hangingPunct="1">
              <a:lnSpc>
                <a:spcPct val="100000"/>
              </a:lnSpc>
              <a:spcBef>
                <a:spcPts val="0"/>
              </a:spcBef>
              <a:spcAft>
                <a:spcPts val="0"/>
              </a:spcAft>
              <a:buClrTx/>
              <a:buSzTx/>
              <a:buFontTx/>
              <a:buNone/>
              <a:tabLst/>
              <a:defRPr/>
            </a:pPr>
            <a:endParaRPr kumimoji="1" lang="en-US" sz="819"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3" name="object 3">
            <a:extLst>
              <a:ext uri="{FF2B5EF4-FFF2-40B4-BE49-F238E27FC236}">
                <a16:creationId xmlns:a16="http://schemas.microsoft.com/office/drawing/2014/main" id="{7DCC69AC-7884-EB4B-96E6-17F45C6A8BDA}"/>
              </a:ext>
            </a:extLst>
          </p:cNvPr>
          <p:cNvSpPr txBox="1"/>
          <p:nvPr userDrawn="1"/>
        </p:nvSpPr>
        <p:spPr>
          <a:xfrm>
            <a:off x="870594" y="4870915"/>
            <a:ext cx="1706348" cy="99547"/>
          </a:xfrm>
          <a:prstGeom prst="rect">
            <a:avLst/>
          </a:prstGeom>
        </p:spPr>
        <p:txBody>
          <a:bodyPr vert="horz" wrap="square" lIns="0" tIns="7144" rIns="0" bIns="0" rtlCol="0">
            <a:spAutoFit/>
          </a:bodyPr>
          <a:lstStyle/>
          <a:p>
            <a:pPr marL="7144" marR="0" lvl="0" indent="0" algn="l" defTabSz="415792" rtl="0" eaLnBrk="1" fontAlgn="auto" latinLnBrk="0" hangingPunct="1">
              <a:lnSpc>
                <a:spcPct val="100000"/>
              </a:lnSpc>
              <a:spcBef>
                <a:spcPts val="56"/>
              </a:spcBef>
              <a:spcAft>
                <a:spcPts val="0"/>
              </a:spcAft>
              <a:buClrTx/>
              <a:buSzTx/>
              <a:buFontTx/>
              <a:buNone/>
              <a:tabLst/>
              <a:defRPr/>
            </a:pPr>
            <a:r>
              <a:rPr kumimoji="0" lang="en-US" sz="600" b="0" i="0" u="none" strike="noStrike" kern="1200" cap="none" spc="0" normalizeH="0" baseline="0" noProof="0">
                <a:ln>
                  <a:noFill/>
                </a:ln>
                <a:solidFill>
                  <a:srgbClr val="FFFFFF"/>
                </a:solidFill>
                <a:effectLst/>
                <a:uLnTx/>
                <a:uFillTx/>
                <a:latin typeface="Century Gothic" panose="020B0502020202020204" pitchFamily="34" charset="0"/>
                <a:ea typeface="+mn-ea"/>
                <a:cs typeface="SamsungOne-400"/>
              </a:rPr>
              <a:t>Proprietary and</a:t>
            </a:r>
            <a:r>
              <a:rPr kumimoji="0" lang="en-US" sz="600" b="0" i="0" u="none" strike="noStrike" kern="1200" cap="none" spc="28" normalizeH="0" baseline="0" noProof="0">
                <a:ln>
                  <a:noFill/>
                </a:ln>
                <a:solidFill>
                  <a:srgbClr val="FFFFFF"/>
                </a:solidFill>
                <a:effectLst/>
                <a:uLnTx/>
                <a:uFillTx/>
                <a:latin typeface="Century Gothic" panose="020B0502020202020204" pitchFamily="34" charset="0"/>
                <a:ea typeface="+mn-ea"/>
                <a:cs typeface="SamsungOne-400"/>
              </a:rPr>
              <a:t> </a:t>
            </a:r>
            <a:r>
              <a:rPr kumimoji="0" lang="en-US" sz="600" b="0" i="0" u="none" strike="noStrike" kern="1200" cap="none" spc="0" normalizeH="0" baseline="0" noProof="0">
                <a:ln>
                  <a:noFill/>
                </a:ln>
                <a:solidFill>
                  <a:srgbClr val="FFFFFF"/>
                </a:solidFill>
                <a:effectLst/>
                <a:uLnTx/>
                <a:uFillTx/>
                <a:latin typeface="Century Gothic" panose="020B0502020202020204" pitchFamily="34" charset="0"/>
                <a:ea typeface="+mn-ea"/>
                <a:cs typeface="SamsungOne-400"/>
              </a:rPr>
              <a:t>confidential</a:t>
            </a:r>
          </a:p>
        </p:txBody>
      </p:sp>
      <p:sp>
        <p:nvSpPr>
          <p:cNvPr id="4" name="Freeform 1">
            <a:extLst>
              <a:ext uri="{FF2B5EF4-FFF2-40B4-BE49-F238E27FC236}">
                <a16:creationId xmlns:a16="http://schemas.microsoft.com/office/drawing/2014/main" id="{89AF45A1-32FC-5641-A3F9-AF202566E9FC}"/>
              </a:ext>
            </a:extLst>
          </p:cNvPr>
          <p:cNvSpPr>
            <a:spLocks noChangeAspect="1" noChangeArrowheads="1"/>
          </p:cNvSpPr>
          <p:nvPr userDrawn="1"/>
        </p:nvSpPr>
        <p:spPr bwMode="auto">
          <a:xfrm>
            <a:off x="8160544" y="4846821"/>
            <a:ext cx="726281" cy="111224"/>
          </a:xfrm>
          <a:custGeom>
            <a:avLst/>
            <a:gdLst>
              <a:gd name="T0" fmla="*/ 581 w 15377"/>
              <a:gd name="T1" fmla="*/ 522 h 2356"/>
              <a:gd name="T2" fmla="*/ 985 w 15377"/>
              <a:gd name="T3" fmla="*/ 576 h 2356"/>
              <a:gd name="T4" fmla="*/ 1532 w 15377"/>
              <a:gd name="T5" fmla="*/ 711 h 2356"/>
              <a:gd name="T6" fmla="*/ 790 w 15377"/>
              <a:gd name="T7" fmla="*/ 3 h 2356"/>
              <a:gd name="T8" fmla="*/ 31 w 15377"/>
              <a:gd name="T9" fmla="*/ 784 h 2356"/>
              <a:gd name="T10" fmla="*/ 1027 w 15377"/>
              <a:gd name="T11" fmla="*/ 1811 h 2356"/>
              <a:gd name="T12" fmla="*/ 593 w 15377"/>
              <a:gd name="T13" fmla="*/ 1760 h 2356"/>
              <a:gd name="T14" fmla="*/ 0 w 15377"/>
              <a:gd name="T15" fmla="*/ 1548 h 2356"/>
              <a:gd name="T16" fmla="*/ 799 w 15377"/>
              <a:gd name="T17" fmla="*/ 2355 h 2356"/>
              <a:gd name="T18" fmla="*/ 1572 w 15377"/>
              <a:gd name="T19" fmla="*/ 1494 h 2356"/>
              <a:gd name="T20" fmla="*/ 7731 w 15377"/>
              <a:gd name="T21" fmla="*/ 643 h 2356"/>
              <a:gd name="T22" fmla="*/ 7929 w 15377"/>
              <a:gd name="T23" fmla="*/ 384 h 2356"/>
              <a:gd name="T24" fmla="*/ 8129 w 15377"/>
              <a:gd name="T25" fmla="*/ 717 h 2356"/>
              <a:gd name="T26" fmla="*/ 8671 w 15377"/>
              <a:gd name="T27" fmla="*/ 564 h 2356"/>
              <a:gd name="T28" fmla="*/ 7179 w 15377"/>
              <a:gd name="T29" fmla="*/ 499 h 2356"/>
              <a:gd name="T30" fmla="*/ 8163 w 15377"/>
              <a:gd name="T31" fmla="*/ 1644 h 2356"/>
              <a:gd name="T32" fmla="*/ 7954 w 15377"/>
              <a:gd name="T33" fmla="*/ 1952 h 2356"/>
              <a:gd name="T34" fmla="*/ 7734 w 15377"/>
              <a:gd name="T35" fmla="*/ 1542 h 2356"/>
              <a:gd name="T36" fmla="*/ 7151 w 15377"/>
              <a:gd name="T37" fmla="*/ 1709 h 2356"/>
              <a:gd name="T38" fmla="*/ 8708 w 15377"/>
              <a:gd name="T39" fmla="*/ 1844 h 2356"/>
              <a:gd name="T40" fmla="*/ 7731 w 15377"/>
              <a:gd name="T41" fmla="*/ 643 h 2356"/>
              <a:gd name="T42" fmla="*/ 12204 w 15377"/>
              <a:gd name="T43" fmla="*/ 70 h 2356"/>
              <a:gd name="T44" fmla="*/ 11388 w 15377"/>
              <a:gd name="T45" fmla="*/ 2245 h 2356"/>
              <a:gd name="T46" fmla="*/ 11896 w 15377"/>
              <a:gd name="T47" fmla="*/ 420 h 2356"/>
              <a:gd name="T48" fmla="*/ 13234 w 15377"/>
              <a:gd name="T49" fmla="*/ 2245 h 2356"/>
              <a:gd name="T50" fmla="*/ 12692 w 15377"/>
              <a:gd name="T51" fmla="*/ 70 h 2356"/>
              <a:gd name="T52" fmla="*/ 1947 w 15377"/>
              <a:gd name="T53" fmla="*/ 2268 h 2356"/>
              <a:gd name="T54" fmla="*/ 2847 w 15377"/>
              <a:gd name="T55" fmla="*/ 234 h 2356"/>
              <a:gd name="T56" fmla="*/ 3736 w 15377"/>
              <a:gd name="T57" fmla="*/ 2268 h 2356"/>
              <a:gd name="T58" fmla="*/ 2353 w 15377"/>
              <a:gd name="T59" fmla="*/ 70 h 2356"/>
              <a:gd name="T60" fmla="*/ 5396 w 15377"/>
              <a:gd name="T61" fmla="*/ 1788 h 2356"/>
              <a:gd name="T62" fmla="*/ 4222 w 15377"/>
              <a:gd name="T63" fmla="*/ 70 h 2356"/>
              <a:gd name="T64" fmla="*/ 4724 w 15377"/>
              <a:gd name="T65" fmla="*/ 2268 h 2356"/>
              <a:gd name="T66" fmla="*/ 5116 w 15377"/>
              <a:gd name="T67" fmla="*/ 2268 h 2356"/>
              <a:gd name="T68" fmla="*/ 6053 w 15377"/>
              <a:gd name="T69" fmla="*/ 234 h 2356"/>
              <a:gd name="T70" fmla="*/ 6617 w 15377"/>
              <a:gd name="T71" fmla="*/ 2268 h 2356"/>
              <a:gd name="T72" fmla="*/ 5672 w 15377"/>
              <a:gd name="T73" fmla="*/ 70 h 2356"/>
              <a:gd name="T74" fmla="*/ 10779 w 15377"/>
              <a:gd name="T75" fmla="*/ 70 h 2356"/>
              <a:gd name="T76" fmla="*/ 10223 w 15377"/>
              <a:gd name="T77" fmla="*/ 1695 h 2356"/>
              <a:gd name="T78" fmla="*/ 10006 w 15377"/>
              <a:gd name="T79" fmla="*/ 1940 h 2356"/>
              <a:gd name="T80" fmla="*/ 9791 w 15377"/>
              <a:gd name="T81" fmla="*/ 1695 h 2356"/>
              <a:gd name="T82" fmla="*/ 9235 w 15377"/>
              <a:gd name="T83" fmla="*/ 70 h 2356"/>
              <a:gd name="T84" fmla="*/ 9241 w 15377"/>
              <a:gd name="T85" fmla="*/ 1788 h 2356"/>
              <a:gd name="T86" fmla="*/ 10773 w 15377"/>
              <a:gd name="T87" fmla="*/ 1788 h 2356"/>
              <a:gd name="T88" fmla="*/ 10779 w 15377"/>
              <a:gd name="T89" fmla="*/ 70 h 2356"/>
              <a:gd name="T90" fmla="*/ 14594 w 15377"/>
              <a:gd name="T91" fmla="*/ 1356 h 2356"/>
              <a:gd name="T92" fmla="*/ 14820 w 15377"/>
              <a:gd name="T93" fmla="*/ 1672 h 2356"/>
              <a:gd name="T94" fmla="*/ 14589 w 15377"/>
              <a:gd name="T95" fmla="*/ 1918 h 2356"/>
              <a:gd name="T96" fmla="*/ 14360 w 15377"/>
              <a:gd name="T97" fmla="*/ 1672 h 2356"/>
              <a:gd name="T98" fmla="*/ 14371 w 15377"/>
              <a:gd name="T99" fmla="*/ 564 h 2356"/>
              <a:gd name="T100" fmla="*/ 14809 w 15377"/>
              <a:gd name="T101" fmla="*/ 564 h 2356"/>
              <a:gd name="T102" fmla="*/ 14814 w 15377"/>
              <a:gd name="T103" fmla="*/ 770 h 2356"/>
              <a:gd name="T104" fmla="*/ 15367 w 15377"/>
              <a:gd name="T105" fmla="*/ 697 h 2356"/>
              <a:gd name="T106" fmla="*/ 14594 w 15377"/>
              <a:gd name="T107" fmla="*/ 8 h 2356"/>
              <a:gd name="T108" fmla="*/ 13813 w 15377"/>
              <a:gd name="T109" fmla="*/ 697 h 2356"/>
              <a:gd name="T110" fmla="*/ 13821 w 15377"/>
              <a:gd name="T111" fmla="*/ 1763 h 2356"/>
              <a:gd name="T112" fmla="*/ 15367 w 15377"/>
              <a:gd name="T113" fmla="*/ 1763 h 2356"/>
              <a:gd name="T114" fmla="*/ 15376 w 15377"/>
              <a:gd name="T115" fmla="*/ 1035 h 2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377" h="2356">
                <a:moveTo>
                  <a:pt x="584" y="638"/>
                </a:moveTo>
                <a:cubicBezTo>
                  <a:pt x="573" y="592"/>
                  <a:pt x="576" y="547"/>
                  <a:pt x="581" y="522"/>
                </a:cubicBezTo>
                <a:cubicBezTo>
                  <a:pt x="595" y="451"/>
                  <a:pt x="643" y="375"/>
                  <a:pt x="782" y="375"/>
                </a:cubicBezTo>
                <a:cubicBezTo>
                  <a:pt x="911" y="375"/>
                  <a:pt x="985" y="454"/>
                  <a:pt x="985" y="576"/>
                </a:cubicBezTo>
                <a:lnTo>
                  <a:pt x="985" y="711"/>
                </a:lnTo>
                <a:lnTo>
                  <a:pt x="1532" y="711"/>
                </a:lnTo>
                <a:lnTo>
                  <a:pt x="1532" y="556"/>
                </a:lnTo>
                <a:cubicBezTo>
                  <a:pt x="1532" y="79"/>
                  <a:pt x="1100" y="3"/>
                  <a:pt x="790" y="3"/>
                </a:cubicBezTo>
                <a:cubicBezTo>
                  <a:pt x="403" y="0"/>
                  <a:pt x="85" y="130"/>
                  <a:pt x="25" y="488"/>
                </a:cubicBezTo>
                <a:cubicBezTo>
                  <a:pt x="8" y="587"/>
                  <a:pt x="6" y="674"/>
                  <a:pt x="31" y="784"/>
                </a:cubicBezTo>
                <a:cubicBezTo>
                  <a:pt x="127" y="1232"/>
                  <a:pt x="909" y="1362"/>
                  <a:pt x="1021" y="1647"/>
                </a:cubicBezTo>
                <a:cubicBezTo>
                  <a:pt x="1044" y="1700"/>
                  <a:pt x="1036" y="1768"/>
                  <a:pt x="1027" y="1811"/>
                </a:cubicBezTo>
                <a:cubicBezTo>
                  <a:pt x="1010" y="1884"/>
                  <a:pt x="959" y="1960"/>
                  <a:pt x="813" y="1960"/>
                </a:cubicBezTo>
                <a:cubicBezTo>
                  <a:pt x="674" y="1960"/>
                  <a:pt x="593" y="1881"/>
                  <a:pt x="593" y="1760"/>
                </a:cubicBezTo>
                <a:lnTo>
                  <a:pt x="593" y="1548"/>
                </a:lnTo>
                <a:lnTo>
                  <a:pt x="0" y="1548"/>
                </a:lnTo>
                <a:lnTo>
                  <a:pt x="0" y="1717"/>
                </a:lnTo>
                <a:cubicBezTo>
                  <a:pt x="0" y="2208"/>
                  <a:pt x="386" y="2355"/>
                  <a:pt x="799" y="2355"/>
                </a:cubicBezTo>
                <a:cubicBezTo>
                  <a:pt x="1196" y="2355"/>
                  <a:pt x="1521" y="2220"/>
                  <a:pt x="1575" y="1853"/>
                </a:cubicBezTo>
                <a:cubicBezTo>
                  <a:pt x="1600" y="1664"/>
                  <a:pt x="1580" y="1540"/>
                  <a:pt x="1572" y="1494"/>
                </a:cubicBezTo>
                <a:cubicBezTo>
                  <a:pt x="1481" y="1030"/>
                  <a:pt x="646" y="894"/>
                  <a:pt x="584" y="638"/>
                </a:cubicBezTo>
                <a:close/>
                <a:moveTo>
                  <a:pt x="7731" y="643"/>
                </a:moveTo>
                <a:cubicBezTo>
                  <a:pt x="7723" y="601"/>
                  <a:pt x="7726" y="553"/>
                  <a:pt x="7728" y="530"/>
                </a:cubicBezTo>
                <a:cubicBezTo>
                  <a:pt x="7745" y="460"/>
                  <a:pt x="7790" y="384"/>
                  <a:pt x="7929" y="384"/>
                </a:cubicBezTo>
                <a:cubicBezTo>
                  <a:pt x="8056" y="384"/>
                  <a:pt x="8129" y="463"/>
                  <a:pt x="8129" y="581"/>
                </a:cubicBezTo>
                <a:lnTo>
                  <a:pt x="8129" y="717"/>
                </a:lnTo>
                <a:lnTo>
                  <a:pt x="8671" y="717"/>
                </a:lnTo>
                <a:lnTo>
                  <a:pt x="8671" y="564"/>
                </a:lnTo>
                <a:cubicBezTo>
                  <a:pt x="8671" y="90"/>
                  <a:pt x="8248" y="17"/>
                  <a:pt x="7940" y="17"/>
                </a:cubicBezTo>
                <a:cubicBezTo>
                  <a:pt x="7554" y="17"/>
                  <a:pt x="7238" y="144"/>
                  <a:pt x="7179" y="499"/>
                </a:cubicBezTo>
                <a:cubicBezTo>
                  <a:pt x="7165" y="595"/>
                  <a:pt x="7159" y="683"/>
                  <a:pt x="7185" y="793"/>
                </a:cubicBezTo>
                <a:cubicBezTo>
                  <a:pt x="7278" y="1232"/>
                  <a:pt x="8050" y="1362"/>
                  <a:pt x="8163" y="1644"/>
                </a:cubicBezTo>
                <a:cubicBezTo>
                  <a:pt x="8183" y="1698"/>
                  <a:pt x="8177" y="1765"/>
                  <a:pt x="8166" y="1805"/>
                </a:cubicBezTo>
                <a:cubicBezTo>
                  <a:pt x="8149" y="1878"/>
                  <a:pt x="8101" y="1952"/>
                  <a:pt x="7954" y="1952"/>
                </a:cubicBezTo>
                <a:cubicBezTo>
                  <a:pt x="7819" y="1952"/>
                  <a:pt x="7734" y="1873"/>
                  <a:pt x="7734" y="1754"/>
                </a:cubicBezTo>
                <a:lnTo>
                  <a:pt x="7734" y="1542"/>
                </a:lnTo>
                <a:lnTo>
                  <a:pt x="7151" y="1542"/>
                </a:lnTo>
                <a:lnTo>
                  <a:pt x="7151" y="1709"/>
                </a:lnTo>
                <a:cubicBezTo>
                  <a:pt x="7151" y="2194"/>
                  <a:pt x="7532" y="2341"/>
                  <a:pt x="7940" y="2341"/>
                </a:cubicBezTo>
                <a:cubicBezTo>
                  <a:pt x="8332" y="2341"/>
                  <a:pt x="8657" y="2206"/>
                  <a:pt x="8708" y="1844"/>
                </a:cubicBezTo>
                <a:cubicBezTo>
                  <a:pt x="8733" y="1655"/>
                  <a:pt x="8713" y="1534"/>
                  <a:pt x="8705" y="1489"/>
                </a:cubicBezTo>
                <a:cubicBezTo>
                  <a:pt x="8617" y="1033"/>
                  <a:pt x="7793" y="897"/>
                  <a:pt x="7731" y="643"/>
                </a:cubicBezTo>
                <a:close/>
                <a:moveTo>
                  <a:pt x="12720" y="1839"/>
                </a:moveTo>
                <a:lnTo>
                  <a:pt x="12204" y="70"/>
                </a:lnTo>
                <a:lnTo>
                  <a:pt x="11388" y="70"/>
                </a:lnTo>
                <a:lnTo>
                  <a:pt x="11388" y="2245"/>
                </a:lnTo>
                <a:lnTo>
                  <a:pt x="11927" y="2245"/>
                </a:lnTo>
                <a:lnTo>
                  <a:pt x="11896" y="420"/>
                </a:lnTo>
                <a:lnTo>
                  <a:pt x="12452" y="2245"/>
                </a:lnTo>
                <a:lnTo>
                  <a:pt x="13234" y="2245"/>
                </a:lnTo>
                <a:lnTo>
                  <a:pt x="13234" y="70"/>
                </a:lnTo>
                <a:lnTo>
                  <a:pt x="12692" y="70"/>
                </a:lnTo>
                <a:lnTo>
                  <a:pt x="12720" y="1839"/>
                </a:lnTo>
                <a:close/>
                <a:moveTo>
                  <a:pt x="1947" y="2268"/>
                </a:moveTo>
                <a:lnTo>
                  <a:pt x="2540" y="2268"/>
                </a:lnTo>
                <a:lnTo>
                  <a:pt x="2847" y="234"/>
                </a:lnTo>
                <a:lnTo>
                  <a:pt x="3146" y="2268"/>
                </a:lnTo>
                <a:lnTo>
                  <a:pt x="3736" y="2268"/>
                </a:lnTo>
                <a:lnTo>
                  <a:pt x="3330" y="70"/>
                </a:lnTo>
                <a:lnTo>
                  <a:pt x="2353" y="70"/>
                </a:lnTo>
                <a:lnTo>
                  <a:pt x="1947" y="2268"/>
                </a:lnTo>
                <a:close/>
                <a:moveTo>
                  <a:pt x="5396" y="1788"/>
                </a:moveTo>
                <a:lnTo>
                  <a:pt x="5119" y="70"/>
                </a:lnTo>
                <a:lnTo>
                  <a:pt x="4222" y="70"/>
                </a:lnTo>
                <a:lnTo>
                  <a:pt x="4174" y="2268"/>
                </a:lnTo>
                <a:lnTo>
                  <a:pt x="4724" y="2268"/>
                </a:lnTo>
                <a:lnTo>
                  <a:pt x="4738" y="234"/>
                </a:lnTo>
                <a:lnTo>
                  <a:pt x="5116" y="2268"/>
                </a:lnTo>
                <a:lnTo>
                  <a:pt x="5672" y="2268"/>
                </a:lnTo>
                <a:lnTo>
                  <a:pt x="6053" y="234"/>
                </a:lnTo>
                <a:lnTo>
                  <a:pt x="6067" y="2268"/>
                </a:lnTo>
                <a:lnTo>
                  <a:pt x="6617" y="2268"/>
                </a:lnTo>
                <a:lnTo>
                  <a:pt x="6569" y="70"/>
                </a:lnTo>
                <a:lnTo>
                  <a:pt x="5672" y="70"/>
                </a:lnTo>
                <a:lnTo>
                  <a:pt x="5396" y="1788"/>
                </a:lnTo>
                <a:close/>
                <a:moveTo>
                  <a:pt x="10779" y="70"/>
                </a:moveTo>
                <a:lnTo>
                  <a:pt x="10223" y="70"/>
                </a:lnTo>
                <a:lnTo>
                  <a:pt x="10223" y="1695"/>
                </a:lnTo>
                <a:cubicBezTo>
                  <a:pt x="10223" y="1723"/>
                  <a:pt x="10223" y="1754"/>
                  <a:pt x="10217" y="1779"/>
                </a:cubicBezTo>
                <a:cubicBezTo>
                  <a:pt x="10206" y="1833"/>
                  <a:pt x="10161" y="1940"/>
                  <a:pt x="10006" y="1940"/>
                </a:cubicBezTo>
                <a:cubicBezTo>
                  <a:pt x="9853" y="1940"/>
                  <a:pt x="9808" y="1836"/>
                  <a:pt x="9797" y="1779"/>
                </a:cubicBezTo>
                <a:cubicBezTo>
                  <a:pt x="9791" y="1757"/>
                  <a:pt x="9791" y="1723"/>
                  <a:pt x="9791" y="1695"/>
                </a:cubicBezTo>
                <a:lnTo>
                  <a:pt x="9791" y="70"/>
                </a:lnTo>
                <a:lnTo>
                  <a:pt x="9235" y="70"/>
                </a:lnTo>
                <a:lnTo>
                  <a:pt x="9235" y="1644"/>
                </a:lnTo>
                <a:cubicBezTo>
                  <a:pt x="9235" y="1684"/>
                  <a:pt x="9238" y="1768"/>
                  <a:pt x="9241" y="1788"/>
                </a:cubicBezTo>
                <a:cubicBezTo>
                  <a:pt x="9280" y="2197"/>
                  <a:pt x="9603" y="2333"/>
                  <a:pt x="10006" y="2333"/>
                </a:cubicBezTo>
                <a:cubicBezTo>
                  <a:pt x="10410" y="2333"/>
                  <a:pt x="10734" y="2200"/>
                  <a:pt x="10773" y="1788"/>
                </a:cubicBezTo>
                <a:cubicBezTo>
                  <a:pt x="10776" y="1765"/>
                  <a:pt x="10782" y="1684"/>
                  <a:pt x="10779" y="1644"/>
                </a:cubicBezTo>
                <a:lnTo>
                  <a:pt x="10779" y="70"/>
                </a:lnTo>
                <a:close/>
                <a:moveTo>
                  <a:pt x="14594" y="1035"/>
                </a:moveTo>
                <a:lnTo>
                  <a:pt x="14594" y="1356"/>
                </a:lnTo>
                <a:lnTo>
                  <a:pt x="14820" y="1356"/>
                </a:lnTo>
                <a:lnTo>
                  <a:pt x="14820" y="1672"/>
                </a:lnTo>
                <a:cubicBezTo>
                  <a:pt x="14820" y="1700"/>
                  <a:pt x="14820" y="1732"/>
                  <a:pt x="14814" y="1757"/>
                </a:cubicBezTo>
                <a:cubicBezTo>
                  <a:pt x="14806" y="1816"/>
                  <a:pt x="14749" y="1918"/>
                  <a:pt x="14589" y="1918"/>
                </a:cubicBezTo>
                <a:cubicBezTo>
                  <a:pt x="14431" y="1918"/>
                  <a:pt x="14374" y="1816"/>
                  <a:pt x="14366" y="1757"/>
                </a:cubicBezTo>
                <a:cubicBezTo>
                  <a:pt x="14363" y="1732"/>
                  <a:pt x="14360" y="1700"/>
                  <a:pt x="14360" y="1672"/>
                </a:cubicBezTo>
                <a:lnTo>
                  <a:pt x="14360" y="669"/>
                </a:lnTo>
                <a:cubicBezTo>
                  <a:pt x="14360" y="632"/>
                  <a:pt x="14363" y="595"/>
                  <a:pt x="14371" y="564"/>
                </a:cubicBezTo>
                <a:cubicBezTo>
                  <a:pt x="14383" y="511"/>
                  <a:pt x="14431" y="406"/>
                  <a:pt x="14589" y="406"/>
                </a:cubicBezTo>
                <a:cubicBezTo>
                  <a:pt x="14758" y="406"/>
                  <a:pt x="14797" y="516"/>
                  <a:pt x="14809" y="564"/>
                </a:cubicBezTo>
                <a:cubicBezTo>
                  <a:pt x="14814" y="595"/>
                  <a:pt x="14814" y="649"/>
                  <a:pt x="14814" y="649"/>
                </a:cubicBezTo>
                <a:lnTo>
                  <a:pt x="14814" y="770"/>
                </a:lnTo>
                <a:lnTo>
                  <a:pt x="15367" y="770"/>
                </a:lnTo>
                <a:lnTo>
                  <a:pt x="15367" y="697"/>
                </a:lnTo>
                <a:cubicBezTo>
                  <a:pt x="15367" y="697"/>
                  <a:pt x="15370" y="621"/>
                  <a:pt x="15365" y="550"/>
                </a:cubicBezTo>
                <a:cubicBezTo>
                  <a:pt x="15322" y="138"/>
                  <a:pt x="14984" y="8"/>
                  <a:pt x="14594" y="8"/>
                </a:cubicBezTo>
                <a:cubicBezTo>
                  <a:pt x="14205" y="8"/>
                  <a:pt x="13872" y="141"/>
                  <a:pt x="13824" y="550"/>
                </a:cubicBezTo>
                <a:cubicBezTo>
                  <a:pt x="13818" y="587"/>
                  <a:pt x="13813" y="655"/>
                  <a:pt x="13813" y="697"/>
                </a:cubicBezTo>
                <a:lnTo>
                  <a:pt x="13813" y="1619"/>
                </a:lnTo>
                <a:cubicBezTo>
                  <a:pt x="13813" y="1658"/>
                  <a:pt x="13813" y="1689"/>
                  <a:pt x="13821" y="1763"/>
                </a:cubicBezTo>
                <a:cubicBezTo>
                  <a:pt x="13858" y="2163"/>
                  <a:pt x="14205" y="2304"/>
                  <a:pt x="14594" y="2304"/>
                </a:cubicBezTo>
                <a:cubicBezTo>
                  <a:pt x="14987" y="2304"/>
                  <a:pt x="15331" y="2163"/>
                  <a:pt x="15367" y="1763"/>
                </a:cubicBezTo>
                <a:cubicBezTo>
                  <a:pt x="15373" y="1689"/>
                  <a:pt x="15376" y="1658"/>
                  <a:pt x="15376" y="1619"/>
                </a:cubicBezTo>
                <a:lnTo>
                  <a:pt x="15376" y="1035"/>
                </a:lnTo>
                <a:lnTo>
                  <a:pt x="14594" y="1035"/>
                </a:lnTo>
                <a:close/>
              </a:path>
            </a:pathLst>
          </a:custGeom>
          <a:solidFill>
            <a:schemeClr val="bg1"/>
          </a:solidFill>
          <a:ln>
            <a:noFill/>
          </a:ln>
          <a:effectLst/>
        </p:spPr>
        <p:txBody>
          <a:bodyPr wrap="none" anchor="ctr"/>
          <a:lstStyle/>
          <a:p>
            <a:pPr marL="0" marR="0" lvl="0" indent="0" algn="l" defTabSz="415792" rtl="0" eaLnBrk="1" fontAlgn="auto" latinLnBrk="0" hangingPunct="1">
              <a:lnSpc>
                <a:spcPct val="100000"/>
              </a:lnSpc>
              <a:spcBef>
                <a:spcPts val="0"/>
              </a:spcBef>
              <a:spcAft>
                <a:spcPts val="0"/>
              </a:spcAft>
              <a:buClrTx/>
              <a:buSzTx/>
              <a:buFontTx/>
              <a:buNone/>
              <a:tabLst/>
              <a:defRPr/>
            </a:pPr>
            <a:endParaRPr kumimoji="0" lang="en-US" altLang="ja-JP" sz="819"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sp>
        <p:nvSpPr>
          <p:cNvPr id="5" name="Rectangle 1">
            <a:extLst>
              <a:ext uri="{FF2B5EF4-FFF2-40B4-BE49-F238E27FC236}">
                <a16:creationId xmlns:a16="http://schemas.microsoft.com/office/drawing/2014/main" id="{C4EFAB90-FC42-DE44-BCED-2AD0BABCF3F7}"/>
              </a:ext>
            </a:extLst>
          </p:cNvPr>
          <p:cNvSpPr/>
          <p:nvPr userDrawn="1"/>
        </p:nvSpPr>
        <p:spPr>
          <a:xfrm>
            <a:off x="202548" y="4837011"/>
            <a:ext cx="279244" cy="184666"/>
          </a:xfrm>
          <a:prstGeom prst="rect">
            <a:avLst/>
          </a:prstGeom>
        </p:spPr>
        <p:txBody>
          <a:bodyPr wrap="none">
            <a:spAutoFit/>
          </a:bodyPr>
          <a:lstStyle/>
          <a:p>
            <a:pPr marL="0" marR="0" lvl="0" indent="0" algn="l" defTabSz="415792" rtl="0" eaLnBrk="1" fontAlgn="auto" latinLnBrk="0" hangingPunct="1">
              <a:lnSpc>
                <a:spcPct val="100000"/>
              </a:lnSpc>
              <a:spcBef>
                <a:spcPts val="0"/>
              </a:spcBef>
              <a:spcAft>
                <a:spcPts val="0"/>
              </a:spcAft>
              <a:buClrTx/>
              <a:buSzTx/>
              <a:buFontTx/>
              <a:buNone/>
              <a:tabLst/>
              <a:defRPr/>
            </a:pPr>
            <a:fld id="{7BCC8D0D-EAEC-449D-9161-023DFF90F2E2}" type="slidenum">
              <a:rPr kumimoji="0" lang="en-US" sz="600" b="0" i="0" u="none" strike="noStrike" kern="1200" cap="none" spc="0" normalizeH="0" baseline="0" noProof="0" smtClean="0">
                <a:ln>
                  <a:noFill/>
                </a:ln>
                <a:solidFill>
                  <a:srgbClr val="FFFFFF"/>
                </a:solidFill>
                <a:effectLst/>
                <a:uLnTx/>
                <a:uFillTx/>
                <a:latin typeface="Century Gothic" panose="020B0502020202020204" pitchFamily="34" charset="0"/>
                <a:ea typeface="SamsungOne-400" panose="020B0503030303020204" pitchFamily="34" charset="0"/>
                <a:cs typeface="Samsung Sharp Sans Bold" pitchFamily="2" charset="0"/>
              </a:rPr>
              <a:pPr marL="0" marR="0" lvl="0" indent="0" algn="l" defTabSz="415792" rtl="0" eaLnBrk="1" fontAlgn="auto" latinLnBrk="0" hangingPunct="1">
                <a:lnSpc>
                  <a:spcPct val="100000"/>
                </a:lnSpc>
                <a:spcBef>
                  <a:spcPts val="0"/>
                </a:spcBef>
                <a:spcAft>
                  <a:spcPts val="0"/>
                </a:spcAft>
                <a:buClrTx/>
                <a:buSzTx/>
                <a:buFontTx/>
                <a:buNone/>
                <a:tabLst/>
                <a:defRPr/>
              </a:pPr>
              <a:t>‹#›</a:t>
            </a:fld>
            <a:endParaRPr kumimoji="0" lang="en-US" sz="600" b="1" i="0" u="none" strike="noStrike" kern="1200" cap="none" spc="0" normalizeH="0" baseline="0" noProof="0">
              <a:ln>
                <a:noFill/>
              </a:ln>
              <a:solidFill>
                <a:srgbClr val="FFFFFF"/>
              </a:solidFill>
              <a:effectLst/>
              <a:uLnTx/>
              <a:uFillTx/>
              <a:latin typeface="Century Gothic" panose="020B0502020202020204" pitchFamily="34" charset="0"/>
              <a:ea typeface="+mn-ea"/>
              <a:cs typeface="+mn-cs"/>
            </a:endParaRPr>
          </a:p>
        </p:txBody>
      </p:sp>
      <p:sp>
        <p:nvSpPr>
          <p:cNvPr id="6" name="Holder 3">
            <a:extLst>
              <a:ext uri="{FF2B5EF4-FFF2-40B4-BE49-F238E27FC236}">
                <a16:creationId xmlns:a16="http://schemas.microsoft.com/office/drawing/2014/main" id="{1EE3246A-B986-3849-9A8A-548AF614C4A3}"/>
              </a:ext>
            </a:extLst>
          </p:cNvPr>
          <p:cNvSpPr>
            <a:spLocks noGrp="1"/>
          </p:cNvSpPr>
          <p:nvPr>
            <p:ph type="body" idx="1" hasCustomPrompt="1"/>
          </p:nvPr>
        </p:nvSpPr>
        <p:spPr>
          <a:xfrm>
            <a:off x="258367" y="1535069"/>
            <a:ext cx="4727585" cy="2086621"/>
          </a:xfrm>
          <a:prstGeom prst="rect">
            <a:avLst/>
          </a:prstGeom>
        </p:spPr>
        <p:txBody>
          <a:bodyPr lIns="0"/>
          <a:lstStyle>
            <a:lvl1pPr marL="0">
              <a:lnSpc>
                <a:spcPct val="100000"/>
              </a:lnSpc>
              <a:spcBef>
                <a:spcPts val="0"/>
              </a:spcBef>
              <a:spcAft>
                <a:spcPts val="0"/>
              </a:spcAft>
              <a:defRPr kumimoji="1" sz="6600" b="1" i="0" dirty="0">
                <a:solidFill>
                  <a:schemeClr val="bg1"/>
                </a:solidFill>
                <a:latin typeface="Century Gothic" panose="020B0502020202020204" pitchFamily="34" charset="0"/>
              </a:defRPr>
            </a:lvl1pPr>
          </a:lstStyle>
          <a:p>
            <a:pPr lvl="0"/>
            <a:r>
              <a:rPr lang="en-US" noProof="0"/>
              <a:t>Insert a big note</a:t>
            </a:r>
          </a:p>
        </p:txBody>
      </p:sp>
    </p:spTree>
    <p:extLst>
      <p:ext uri="{BB962C8B-B14F-4D97-AF65-F5344CB8AC3E}">
        <p14:creationId xmlns:p14="http://schemas.microsoft.com/office/powerpoint/2010/main" val="1598957477"/>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Blank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1670392"/>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3" name="Zástupný symbol pro text 3"/>
          <p:cNvSpPr>
            <a:spLocks noGrp="1"/>
          </p:cNvSpPr>
          <p:nvPr>
            <p:ph type="body" sz="quarter" idx="11" hasCustomPrompt="1"/>
          </p:nvPr>
        </p:nvSpPr>
        <p:spPr>
          <a:xfrm>
            <a:off x="257175" y="199104"/>
            <a:ext cx="7146666" cy="467646"/>
          </a:xfrm>
          <a:prstGeom prst="rect">
            <a:avLst/>
          </a:prstGeom>
        </p:spPr>
        <p:txBody>
          <a:bodyPr lIns="0" tIns="0" rIns="0" bIns="0"/>
          <a:lstStyle>
            <a:lvl1pPr>
              <a:lnSpc>
                <a:spcPct val="100000"/>
              </a:lnSpc>
              <a:defRPr sz="2098" b="1" i="0">
                <a:latin typeface="+mn-lt"/>
                <a:ea typeface="Samsung Sharp Sans Bold" charset="0"/>
                <a:cs typeface="Samsung Sharp Sans Bold" charset="0"/>
              </a:defRPr>
            </a:lvl1pPr>
          </a:lstStyle>
          <a:p>
            <a:pPr lvl="0"/>
            <a:r>
              <a:rPr lang="en-US" noProof="0" dirty="0"/>
              <a:t>Headline goes here</a:t>
            </a:r>
          </a:p>
        </p:txBody>
      </p:sp>
      <p:pic>
        <p:nvPicPr>
          <p:cNvPr id="4"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8" y="105739"/>
            <a:ext cx="791840" cy="210815"/>
          </a:xfrm>
          <a:prstGeom prst="rect">
            <a:avLst/>
          </a:prstGeom>
        </p:spPr>
      </p:pic>
      <p:sp>
        <p:nvSpPr>
          <p:cNvPr id="6" name="Text Placeholder 5"/>
          <p:cNvSpPr>
            <a:spLocks noGrp="1"/>
          </p:cNvSpPr>
          <p:nvPr>
            <p:ph type="body" sz="quarter" idx="12"/>
          </p:nvPr>
        </p:nvSpPr>
        <p:spPr>
          <a:xfrm>
            <a:off x="257177" y="819154"/>
            <a:ext cx="8277225" cy="3962400"/>
          </a:xfrm>
          <a:prstGeom prst="rect">
            <a:avLst/>
          </a:prstGeom>
        </p:spPr>
        <p:txBody>
          <a:bodyPr/>
          <a:lstStyle>
            <a:lvl1pPr marL="171446" indent="-171446">
              <a:spcBef>
                <a:spcPts val="768"/>
              </a:spcBef>
              <a:buFont typeface="Arial" panose="020B0604020202020204" pitchFamily="34" charset="0"/>
              <a:buChar char="•"/>
              <a:defRPr sz="1800"/>
            </a:lvl1pPr>
            <a:lvl2pPr marL="379201" indent="-171446">
              <a:spcBef>
                <a:spcPts val="768"/>
              </a:spcBef>
              <a:buFont typeface="Century Gothic" panose="020B0502020202020204" pitchFamily="34" charset="0"/>
              <a:buChar char="–"/>
              <a:defRPr sz="1600"/>
            </a:lvl2pPr>
            <a:lvl3pPr marL="586955" indent="-171446">
              <a:spcBef>
                <a:spcPts val="768"/>
              </a:spcBef>
              <a:buFont typeface="Courier New" panose="02070309020205020404" pitchFamily="49" charset="0"/>
              <a:buChar char="o"/>
              <a:defRPr sz="1400"/>
            </a:lvl3pPr>
            <a:lvl4pPr marL="794709" indent="-171446">
              <a:spcBef>
                <a:spcPts val="768"/>
              </a:spcBef>
              <a:buFont typeface="Arial" panose="020B0604020202020204" pitchFamily="34" charset="0"/>
              <a:buChar char="•"/>
              <a:defRPr sz="1200"/>
            </a:lvl4pPr>
            <a:lvl5pPr marL="1002462" indent="-171446">
              <a:spcBef>
                <a:spcPts val="768"/>
              </a:spcBef>
              <a:buFont typeface="Arial" panose="020B0604020202020204" pitchFamily="34" charset="0"/>
              <a:buChar char="•"/>
              <a:defRPr sz="1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153577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99636B2-5AD8-480C-8AD2-D93F82E64743}" type="datetime1">
              <a:rPr lang="en-US" smtClean="0"/>
              <a:t>5/19/2026</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8EBED098-752A-41AA-8E49-92F26D002647}" type="slidenum">
              <a:t>‹#›</a:t>
            </a:fld>
            <a:endParaRPr/>
          </a:p>
        </p:txBody>
      </p:sp>
      <p:sp>
        <p:nvSpPr>
          <p:cNvPr id="6" name="Title" descr="e6744c99-2777-4397-bc39-839d593a7232 Title"/>
          <p:cNvSpPr>
            <a:spLocks noGrp="1"/>
          </p:cNvSpPr>
          <p:nvPr>
            <p:ph type="title"/>
          </p:nvPr>
        </p:nvSpPr>
        <p:spPr>
          <a:xfrm>
            <a:off x="307862" y="122455"/>
            <a:ext cx="8527754" cy="612274"/>
          </a:xfrm>
          <a:prstGeom prst="rect">
            <a:avLst/>
          </a:prstGeom>
          <a:noFill/>
        </p:spPr>
        <p:txBody>
          <a:bodyPr lIns="0" tIns="15240" rIns="0" bIns="0" anchor="ctr">
            <a:noAutofit/>
          </a:bodyPr>
          <a:lstStyle>
            <a:lvl1pPr marL="0" indent="0" algn="ctr">
              <a:lnSpc>
                <a:spcPct val="114583"/>
              </a:lnSpc>
              <a:buNone/>
              <a:defRPr sz="1799" b="0" i="0" u="none" strike="noStrike" dirty="0">
                <a:solidFill>
                  <a:srgbClr val="000000"/>
                </a:solidFill>
                <a:latin typeface="Open Sans"/>
              </a:defRPr>
            </a:lvl1pPr>
          </a:lstStyle>
          <a:p>
            <a:pPr lvl="0"/>
            <a:r>
              <a:t>Click to edit Master title style</a:t>
            </a:r>
          </a:p>
        </p:txBody>
      </p:sp>
    </p:spTree>
    <p:extLst>
      <p:ext uri="{BB962C8B-B14F-4D97-AF65-F5344CB8AC3E}">
        <p14:creationId xmlns:p14="http://schemas.microsoft.com/office/powerpoint/2010/main" val="28724753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Simple slide 3">
    <p:spTree>
      <p:nvGrpSpPr>
        <p:cNvPr id="1" name=""/>
        <p:cNvGrpSpPr/>
        <p:nvPr/>
      </p:nvGrpSpPr>
      <p:grpSpPr>
        <a:xfrm>
          <a:off x="0" y="0"/>
          <a:ext cx="0" cy="0"/>
          <a:chOff x="0" y="0"/>
          <a:chExt cx="0" cy="0"/>
        </a:xfrm>
      </p:grpSpPr>
      <p:sp>
        <p:nvSpPr>
          <p:cNvPr id="4" name="Zástupný symbol pro text 3"/>
          <p:cNvSpPr>
            <a:spLocks noGrp="1"/>
          </p:cNvSpPr>
          <p:nvPr>
            <p:ph type="body" sz="quarter" idx="11" hasCustomPrompt="1"/>
          </p:nvPr>
        </p:nvSpPr>
        <p:spPr>
          <a:xfrm>
            <a:off x="270891" y="267685"/>
            <a:ext cx="7146666" cy="895964"/>
          </a:xfrm>
          <a:prstGeom prst="rect">
            <a:avLst/>
          </a:prstGeom>
        </p:spPr>
        <p:txBody>
          <a:bodyPr lIns="0" tIns="0" rIns="0" bIns="0"/>
          <a:lstStyle>
            <a:lvl1pPr>
              <a:lnSpc>
                <a:spcPct val="100000"/>
              </a:lnSpc>
              <a:defRPr sz="2400" b="1" i="0">
                <a:latin typeface="Century Gothic" panose="020B0502020202020204" pitchFamily="34" charset="0"/>
                <a:ea typeface="Samsung Sharp Sans Bold" pitchFamily="2" charset="0"/>
                <a:cs typeface="Samsung Sharp Sans Bold" pitchFamily="2" charset="0"/>
              </a:defRPr>
            </a:lvl1pPr>
          </a:lstStyle>
          <a:p>
            <a:pPr lvl="0"/>
            <a:r>
              <a:rPr lang="en-US" noProof="0"/>
              <a:t>Headline goes here</a:t>
            </a:r>
          </a:p>
        </p:txBody>
      </p:sp>
      <p:sp>
        <p:nvSpPr>
          <p:cNvPr id="5" name="TextBox 4">
            <a:extLst>
              <a:ext uri="{FF2B5EF4-FFF2-40B4-BE49-F238E27FC236}">
                <a16:creationId xmlns:a16="http://schemas.microsoft.com/office/drawing/2014/main" id="{BF93A7BD-9FB7-214C-B12E-24467D43AF35}"/>
              </a:ext>
            </a:extLst>
          </p:cNvPr>
          <p:cNvSpPr txBox="1"/>
          <p:nvPr userDrawn="1"/>
        </p:nvSpPr>
        <p:spPr>
          <a:xfrm>
            <a:off x="3670137" y="4915294"/>
            <a:ext cx="2586790" cy="138363"/>
          </a:xfrm>
          <a:prstGeom prst="rect">
            <a:avLst/>
          </a:prstGeom>
          <a:noFill/>
        </p:spPr>
        <p:txBody>
          <a:bodyPr wrap="none" rtlCol="0" anchor="t" anchorCtr="0">
            <a:noAutofit/>
          </a:bodyPr>
          <a:lstStyle/>
          <a:p>
            <a:pPr algn="ctr"/>
            <a:r>
              <a:rPr lang="en-US" sz="600" i="1" dirty="0">
                <a:latin typeface="+mn-lt"/>
              </a:rPr>
              <a:t>Brand Pillars Tracking Study, June 2025</a:t>
            </a:r>
          </a:p>
        </p:txBody>
      </p:sp>
    </p:spTree>
    <p:extLst>
      <p:ext uri="{BB962C8B-B14F-4D97-AF65-F5344CB8AC3E}">
        <p14:creationId xmlns:p14="http://schemas.microsoft.com/office/powerpoint/2010/main" val="25218829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_Simple Slide">
  <p:cSld name="3_Simple Slide">
    <p:spTree>
      <p:nvGrpSpPr>
        <p:cNvPr id="1" name="Shape 17"/>
        <p:cNvGrpSpPr/>
        <p:nvPr/>
      </p:nvGrpSpPr>
      <p:grpSpPr>
        <a:xfrm>
          <a:off x="0" y="0"/>
          <a:ext cx="0" cy="0"/>
          <a:chOff x="0" y="0"/>
          <a:chExt cx="0" cy="0"/>
        </a:xfrm>
      </p:grpSpPr>
      <p:sp>
        <p:nvSpPr>
          <p:cNvPr id="18" name="Google Shape;18;p8"/>
          <p:cNvSpPr txBox="1">
            <a:spLocks noGrp="1"/>
          </p:cNvSpPr>
          <p:nvPr>
            <p:ph type="body" idx="1"/>
          </p:nvPr>
        </p:nvSpPr>
        <p:spPr>
          <a:xfrm>
            <a:off x="257175" y="199105"/>
            <a:ext cx="7146666" cy="895964"/>
          </a:xfrm>
          <a:prstGeom prst="rect">
            <a:avLst/>
          </a:prstGeom>
          <a:noFill/>
          <a:ln>
            <a:noFill/>
          </a:ln>
        </p:spPr>
        <p:txBody>
          <a:bodyPr spcFirstLastPara="1" wrap="square" lIns="0" tIns="0" rIns="0" bIns="0" anchor="t" anchorCtr="0">
            <a:noAutofit/>
          </a:bodyPr>
          <a:lstStyle>
            <a:lvl1pPr marL="342900" marR="0" lvl="0" indent="-171450" algn="l" rtl="0">
              <a:lnSpc>
                <a:spcPct val="100000"/>
              </a:lnSpc>
              <a:spcBef>
                <a:spcPts val="0"/>
              </a:spcBef>
              <a:spcAft>
                <a:spcPts val="0"/>
              </a:spcAft>
              <a:buSzPts val="1400"/>
              <a:buNone/>
              <a:defRPr sz="2099" b="1" i="0" u="none" strike="noStrike" cap="none">
                <a:latin typeface="Century Gothic"/>
                <a:ea typeface="Century Gothic"/>
                <a:cs typeface="Century Gothic"/>
                <a:sym typeface="Century Gothic"/>
              </a:defRPr>
            </a:lvl1pPr>
            <a:lvl2pPr marL="685800" marR="0" lvl="1" indent="-171450" algn="l" rtl="0">
              <a:spcBef>
                <a:spcPts val="0"/>
              </a:spcBef>
              <a:spcAft>
                <a:spcPts val="0"/>
              </a:spcAft>
              <a:buSzPts val="1400"/>
              <a:buNone/>
              <a:defRPr sz="999" b="0" i="0" u="none" strike="noStrike" cap="none">
                <a:latin typeface="Century Gothic"/>
                <a:ea typeface="Century Gothic"/>
                <a:cs typeface="Century Gothic"/>
                <a:sym typeface="Century Gothic"/>
              </a:defRPr>
            </a:lvl2pPr>
            <a:lvl3pPr marL="1028700" marR="0" lvl="2" indent="-171450" algn="l" rtl="0">
              <a:spcBef>
                <a:spcPts val="0"/>
              </a:spcBef>
              <a:spcAft>
                <a:spcPts val="0"/>
              </a:spcAft>
              <a:buSzPts val="1400"/>
              <a:buNone/>
              <a:defRPr sz="999" b="0" i="0" u="none" strike="noStrike" cap="none">
                <a:latin typeface="Century Gothic"/>
                <a:ea typeface="Century Gothic"/>
                <a:cs typeface="Century Gothic"/>
                <a:sym typeface="Century Gothic"/>
              </a:defRPr>
            </a:lvl3pPr>
            <a:lvl4pPr marL="1371600" marR="0" lvl="3" indent="-171450" algn="l" rtl="0">
              <a:spcBef>
                <a:spcPts val="0"/>
              </a:spcBef>
              <a:spcAft>
                <a:spcPts val="0"/>
              </a:spcAft>
              <a:buSzPts val="1400"/>
              <a:buNone/>
              <a:defRPr sz="999" b="0" i="0" u="none" strike="noStrike" cap="none">
                <a:latin typeface="Century Gothic"/>
                <a:ea typeface="Century Gothic"/>
                <a:cs typeface="Century Gothic"/>
                <a:sym typeface="Century Gothic"/>
              </a:defRPr>
            </a:lvl4pPr>
            <a:lvl5pPr marL="1714500" marR="0" lvl="4" indent="-171450" algn="l" rtl="0">
              <a:spcBef>
                <a:spcPts val="0"/>
              </a:spcBef>
              <a:spcAft>
                <a:spcPts val="0"/>
              </a:spcAft>
              <a:buSzPts val="1400"/>
              <a:buNone/>
              <a:defRPr sz="999" b="0" i="0" u="none" strike="noStrike" cap="none">
                <a:latin typeface="Century Gothic"/>
                <a:ea typeface="Century Gothic"/>
                <a:cs typeface="Century Gothic"/>
                <a:sym typeface="Century Gothic"/>
              </a:defRPr>
            </a:lvl5pPr>
            <a:lvl6pPr marL="2057400" marR="0" lvl="5" indent="-171450" algn="l" rtl="0">
              <a:spcBef>
                <a:spcPts val="0"/>
              </a:spcBef>
              <a:spcAft>
                <a:spcPts val="0"/>
              </a:spcAft>
              <a:buSzPts val="1400"/>
              <a:buNone/>
              <a:defRPr sz="1350" b="0" i="0" u="none" strike="noStrike" cap="none">
                <a:latin typeface="Century Gothic"/>
                <a:ea typeface="Century Gothic"/>
                <a:cs typeface="Century Gothic"/>
                <a:sym typeface="Century Gothic"/>
              </a:defRPr>
            </a:lvl6pPr>
            <a:lvl7pPr marL="2400300" marR="0" lvl="6" indent="-171450" algn="l" rtl="0">
              <a:spcBef>
                <a:spcPts val="0"/>
              </a:spcBef>
              <a:spcAft>
                <a:spcPts val="0"/>
              </a:spcAft>
              <a:buSzPts val="1400"/>
              <a:buNone/>
              <a:defRPr sz="1350" b="0" i="0" u="none" strike="noStrike" cap="none">
                <a:latin typeface="Century Gothic"/>
                <a:ea typeface="Century Gothic"/>
                <a:cs typeface="Century Gothic"/>
                <a:sym typeface="Century Gothic"/>
              </a:defRPr>
            </a:lvl7pPr>
            <a:lvl8pPr marL="2743200" marR="0" lvl="7" indent="-171450" algn="l" rtl="0">
              <a:spcBef>
                <a:spcPts val="0"/>
              </a:spcBef>
              <a:spcAft>
                <a:spcPts val="0"/>
              </a:spcAft>
              <a:buSzPts val="1400"/>
              <a:buNone/>
              <a:defRPr sz="1350" b="0" i="0" u="none" strike="noStrike" cap="none">
                <a:latin typeface="Century Gothic"/>
                <a:ea typeface="Century Gothic"/>
                <a:cs typeface="Century Gothic"/>
                <a:sym typeface="Century Gothic"/>
              </a:defRPr>
            </a:lvl8pPr>
            <a:lvl9pPr marL="3086100" marR="0" lvl="8" indent="-171450" algn="l" rtl="0">
              <a:spcBef>
                <a:spcPts val="0"/>
              </a:spcBef>
              <a:spcAft>
                <a:spcPts val="0"/>
              </a:spcAft>
              <a:buSzPts val="1400"/>
              <a:buNone/>
              <a:defRPr sz="1350" b="0" i="0" u="none" strike="noStrike" cap="none">
                <a:latin typeface="Century Gothic"/>
                <a:ea typeface="Century Gothic"/>
                <a:cs typeface="Century Gothic"/>
                <a:sym typeface="Century Gothic"/>
              </a:defRPr>
            </a:lvl9pPr>
          </a:lstStyle>
          <a:p>
            <a:endParaRPr/>
          </a:p>
        </p:txBody>
      </p:sp>
      <p:pic>
        <p:nvPicPr>
          <p:cNvPr id="19" name="Google Shape;19;p8"/>
          <p:cNvPicPr preferRelativeResize="0"/>
          <p:nvPr/>
        </p:nvPicPr>
        <p:blipFill rotWithShape="1">
          <a:blip r:embed="rId2">
            <a:alphaModFix/>
          </a:blip>
          <a:srcRect/>
          <a:stretch/>
        </p:blipFill>
        <p:spPr>
          <a:xfrm>
            <a:off x="8165537" y="105734"/>
            <a:ext cx="791840" cy="210815"/>
          </a:xfrm>
          <a:prstGeom prst="rect">
            <a:avLst/>
          </a:prstGeom>
          <a:noFill/>
          <a:ln>
            <a:noFill/>
          </a:ln>
        </p:spPr>
      </p:pic>
      <p:sp>
        <p:nvSpPr>
          <p:cNvPr id="20" name="Google Shape;20;p8"/>
          <p:cNvSpPr txBox="1">
            <a:spLocks noGrp="1"/>
          </p:cNvSpPr>
          <p:nvPr>
            <p:ph type="title"/>
          </p:nvPr>
        </p:nvSpPr>
        <p:spPr>
          <a:xfrm>
            <a:off x="257175" y="1095070"/>
            <a:ext cx="8557641" cy="992855"/>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975" b="0" i="0" u="none" strike="noStrike" cap="none">
                <a:latin typeface="Century Gothic"/>
                <a:ea typeface="Century Gothic"/>
                <a:cs typeface="Century Gothic"/>
                <a:sym typeface="Century Gothic"/>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Tree>
    <p:extLst>
      <p:ext uri="{BB962C8B-B14F-4D97-AF65-F5344CB8AC3E}">
        <p14:creationId xmlns:p14="http://schemas.microsoft.com/office/powerpoint/2010/main" val="27128952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3990" y="159544"/>
            <a:ext cx="1409195" cy="375176"/>
          </a:xfrm>
          <a:prstGeom prst="rect">
            <a:avLst/>
          </a:prstGeom>
        </p:spPr>
      </p:pic>
      <p:sp>
        <p:nvSpPr>
          <p:cNvPr id="4" name="Zástupný symbol pro text 3"/>
          <p:cNvSpPr>
            <a:spLocks noGrp="1"/>
          </p:cNvSpPr>
          <p:nvPr>
            <p:ph type="body" sz="quarter" idx="11" hasCustomPrompt="1"/>
          </p:nvPr>
        </p:nvSpPr>
        <p:spPr>
          <a:xfrm>
            <a:off x="257176" y="1204913"/>
            <a:ext cx="6447288" cy="2808685"/>
          </a:xfrm>
          <a:prstGeom prst="rect">
            <a:avLst/>
          </a:prstGeom>
        </p:spPr>
        <p:txBody>
          <a:bodyPr lIns="0" tIns="0" rIns="0" bIns="0"/>
          <a:lstStyle>
            <a:lvl1pPr>
              <a:lnSpc>
                <a:spcPct val="100000"/>
              </a:lnSpc>
              <a:defRPr sz="4502" b="1" i="0">
                <a:latin typeface="+mn-lt"/>
                <a:ea typeface="Samsung Sharp Sans Bold" charset="0"/>
                <a:cs typeface="Samsung Sharp Sans Bold" charset="0"/>
              </a:defRPr>
            </a:lvl1pPr>
          </a:lstStyle>
          <a:p>
            <a:pPr lvl="0"/>
            <a:r>
              <a:rPr lang="en-US" noProof="0" dirty="0"/>
              <a:t>Title slide</a:t>
            </a:r>
          </a:p>
        </p:txBody>
      </p:sp>
      <p:sp>
        <p:nvSpPr>
          <p:cNvPr id="7" name="Zástupný symbol pro text 3"/>
          <p:cNvSpPr>
            <a:spLocks noGrp="1"/>
          </p:cNvSpPr>
          <p:nvPr>
            <p:ph type="body" sz="quarter" idx="12" hasCustomPrompt="1"/>
          </p:nvPr>
        </p:nvSpPr>
        <p:spPr>
          <a:xfrm>
            <a:off x="257176" y="4490884"/>
            <a:ext cx="4308102" cy="192906"/>
          </a:xfrm>
          <a:prstGeom prst="rect">
            <a:avLst/>
          </a:prstGeom>
        </p:spPr>
        <p:txBody>
          <a:bodyPr lIns="0" tIns="0" rIns="0" bIns="0"/>
          <a:lstStyle>
            <a:lvl1pPr>
              <a:lnSpc>
                <a:spcPct val="100000"/>
              </a:lnSpc>
              <a:defRPr sz="1049" b="0" i="0">
                <a:latin typeface="+mn-lt"/>
                <a:ea typeface="Samsung Sharp Sans Bold" charset="0"/>
                <a:cs typeface="Samsung Sharp Sans Bold" charset="0"/>
              </a:defRPr>
            </a:lvl1pPr>
          </a:lstStyle>
          <a:p>
            <a:pPr lvl="0"/>
            <a:r>
              <a:rPr lang="en-US" noProof="0" dirty="0"/>
              <a:t>Date: XX/XX/XXXX</a:t>
            </a:r>
          </a:p>
        </p:txBody>
      </p:sp>
    </p:spTree>
    <p:extLst>
      <p:ext uri="{BB962C8B-B14F-4D97-AF65-F5344CB8AC3E}">
        <p14:creationId xmlns:p14="http://schemas.microsoft.com/office/powerpoint/2010/main" val="3459055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Simple Slide">
    <p:spTree>
      <p:nvGrpSpPr>
        <p:cNvPr id="1" name=""/>
        <p:cNvGrpSpPr/>
        <p:nvPr/>
      </p:nvGrpSpPr>
      <p:grpSpPr>
        <a:xfrm>
          <a:off x="0" y="0"/>
          <a:ext cx="0" cy="0"/>
          <a:chOff x="0" y="0"/>
          <a:chExt cx="0" cy="0"/>
        </a:xfrm>
      </p:grpSpPr>
      <p:sp>
        <p:nvSpPr>
          <p:cNvPr id="4" name="Zástupný symbol pro text 3"/>
          <p:cNvSpPr>
            <a:spLocks noGrp="1"/>
          </p:cNvSpPr>
          <p:nvPr>
            <p:ph type="body" sz="quarter" idx="11" hasCustomPrompt="1"/>
          </p:nvPr>
        </p:nvSpPr>
        <p:spPr>
          <a:xfrm>
            <a:off x="257175" y="199105"/>
            <a:ext cx="7146666" cy="895964"/>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pic>
        <p:nvPicPr>
          <p:cNvPr id="5"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
        <p:nvSpPr>
          <p:cNvPr id="6" name="Zástupný nadpis 2"/>
          <p:cNvSpPr>
            <a:spLocks noGrp="1"/>
          </p:cNvSpPr>
          <p:nvPr>
            <p:ph type="title"/>
          </p:nvPr>
        </p:nvSpPr>
        <p:spPr>
          <a:xfrm>
            <a:off x="257175" y="1095070"/>
            <a:ext cx="8557641" cy="992855"/>
          </a:xfrm>
          <a:prstGeom prst="rect">
            <a:avLst/>
          </a:prstGeom>
        </p:spPr>
        <p:txBody>
          <a:bodyPr vert="horz" lIns="0" tIns="0" rIns="0" bIns="0" rtlCol="0" anchor="t" anchorCtr="0">
            <a:noAutofit/>
          </a:bodyPr>
          <a:lstStyle>
            <a:lvl1pPr>
              <a:defRPr sz="975"/>
            </a:lvl1pPr>
          </a:lstStyle>
          <a:p>
            <a:r>
              <a:rPr lang="en-US"/>
              <a:t>Click to edit Master title style</a:t>
            </a:r>
            <a:endParaRPr lang="en-US" dirty="0"/>
          </a:p>
        </p:txBody>
      </p:sp>
    </p:spTree>
    <p:extLst>
      <p:ext uri="{BB962C8B-B14F-4D97-AF65-F5344CB8AC3E}">
        <p14:creationId xmlns:p14="http://schemas.microsoft.com/office/powerpoint/2010/main" val="30145501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4" name="Rectangle 23"/>
          <p:cNvSpPr/>
          <p:nvPr/>
        </p:nvSpPr>
        <p:spPr>
          <a:xfrm flipH="1">
            <a:off x="2816677" y="83807"/>
            <a:ext cx="6327322" cy="50596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614">
              <a:latin typeface="+mn-lt"/>
              <a:ea typeface="Samsung Sharp Sans Medium" charset="0"/>
              <a:cs typeface="Samsung Sharp Sans Medium" charset="0"/>
            </a:endParaRPr>
          </a:p>
        </p:txBody>
      </p:sp>
      <p:sp>
        <p:nvSpPr>
          <p:cNvPr id="13"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824" smtClean="0">
                <a:solidFill>
                  <a:schemeClr val="tx1"/>
                </a:solidFill>
                <a:latin typeface="+mn-lt"/>
                <a:ea typeface="Samsung Sharp Sans Medium" charset="0"/>
                <a:cs typeface="Samsung Sharp Sans Medium" charset="0"/>
              </a:rPr>
              <a:pPr/>
              <a:t>‹#›</a:t>
            </a:fld>
            <a:endParaRPr lang="uk-UA" sz="824">
              <a:solidFill>
                <a:schemeClr val="tx1"/>
              </a:solidFill>
              <a:latin typeface="+mn-lt"/>
              <a:ea typeface="Samsung Sharp Sans Medium" charset="0"/>
              <a:cs typeface="Samsung Sharp Sans Medium" charset="0"/>
            </a:endParaRPr>
          </a:p>
        </p:txBody>
      </p:sp>
      <p:pic>
        <p:nvPicPr>
          <p:cNvPr id="9"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5760" y="105734"/>
            <a:ext cx="791840" cy="210815"/>
          </a:xfrm>
          <a:prstGeom prst="rect">
            <a:avLst/>
          </a:prstGeom>
        </p:spPr>
      </p:pic>
      <p:sp>
        <p:nvSpPr>
          <p:cNvPr id="10" name="Zástupný symbol pro text 3"/>
          <p:cNvSpPr>
            <a:spLocks noGrp="1"/>
          </p:cNvSpPr>
          <p:nvPr>
            <p:ph type="body" sz="quarter" idx="11" hasCustomPrompt="1"/>
          </p:nvPr>
        </p:nvSpPr>
        <p:spPr>
          <a:xfrm>
            <a:off x="257176" y="786997"/>
            <a:ext cx="2314575" cy="2323640"/>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6" name="Rectangle 5"/>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tx1"/>
                </a:solidFill>
                <a:latin typeface="+mn-lt"/>
                <a:ea typeface="Samsung Sharp Sans Medium" charset="0"/>
                <a:cs typeface="Samsung Sharp Sans Medium" charset="0"/>
              </a:rPr>
              <a:t>Samsung </a:t>
            </a:r>
            <a:r>
              <a:rPr lang="en-US" sz="599" spc="2" dirty="0">
                <a:solidFill>
                  <a:schemeClr val="tx1"/>
                </a:solidFill>
                <a:latin typeface="+mn-lt"/>
                <a:ea typeface="Samsung Sharp Sans Medium" charset="0"/>
                <a:cs typeface="Samsung Sharp Sans Medium" charset="0"/>
              </a:rPr>
              <a:t>proprietary </a:t>
            </a:r>
            <a:r>
              <a:rPr lang="en-US" sz="599" spc="5" dirty="0">
                <a:solidFill>
                  <a:schemeClr val="tx1"/>
                </a:solidFill>
                <a:latin typeface="+mn-lt"/>
                <a:ea typeface="Samsung Sharp Sans Medium" charset="0"/>
                <a:cs typeface="Samsung Sharp Sans Medium" charset="0"/>
              </a:rPr>
              <a:t>and</a:t>
            </a:r>
            <a:r>
              <a:rPr lang="en-US" sz="599" spc="-18" dirty="0">
                <a:solidFill>
                  <a:schemeClr val="tx1"/>
                </a:solidFill>
                <a:latin typeface="+mn-lt"/>
                <a:ea typeface="Samsung Sharp Sans Medium" charset="0"/>
                <a:cs typeface="Samsung Sharp Sans Medium" charset="0"/>
              </a:rPr>
              <a:t> </a:t>
            </a:r>
            <a:r>
              <a:rPr lang="en-US" sz="599" spc="2" dirty="0">
                <a:solidFill>
                  <a:schemeClr val="tx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13079506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_Simple Slide">
    <p:spTree>
      <p:nvGrpSpPr>
        <p:cNvPr id="1" name=""/>
        <p:cNvGrpSpPr/>
        <p:nvPr/>
      </p:nvGrpSpPr>
      <p:grpSpPr>
        <a:xfrm>
          <a:off x="0" y="0"/>
          <a:ext cx="0" cy="0"/>
          <a:chOff x="0" y="0"/>
          <a:chExt cx="0" cy="0"/>
        </a:xfrm>
      </p:grpSpPr>
      <p:sp>
        <p:nvSpPr>
          <p:cNvPr id="4" name="Zástupný symbol pro text 3"/>
          <p:cNvSpPr>
            <a:spLocks noGrp="1"/>
          </p:cNvSpPr>
          <p:nvPr>
            <p:ph type="body" sz="quarter" idx="11" hasCustomPrompt="1"/>
          </p:nvPr>
        </p:nvSpPr>
        <p:spPr>
          <a:xfrm>
            <a:off x="257175" y="199105"/>
            <a:ext cx="7146666" cy="895964"/>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pic>
        <p:nvPicPr>
          <p:cNvPr id="5"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
        <p:nvSpPr>
          <p:cNvPr id="6" name="Zástupný nadpis 2"/>
          <p:cNvSpPr>
            <a:spLocks noGrp="1"/>
          </p:cNvSpPr>
          <p:nvPr>
            <p:ph type="title"/>
          </p:nvPr>
        </p:nvSpPr>
        <p:spPr>
          <a:xfrm>
            <a:off x="257175" y="1095070"/>
            <a:ext cx="8557641" cy="992855"/>
          </a:xfrm>
          <a:prstGeom prst="rect">
            <a:avLst/>
          </a:prstGeom>
        </p:spPr>
        <p:txBody>
          <a:bodyPr vert="horz" lIns="0" tIns="0" rIns="0" bIns="0" rtlCol="0" anchor="t" anchorCtr="0">
            <a:noAutofit/>
          </a:bodyPr>
          <a:lstStyle>
            <a:lvl1pPr>
              <a:defRPr sz="975"/>
            </a:lvl1pPr>
          </a:lstStyle>
          <a:p>
            <a:r>
              <a:rPr lang="en-US"/>
              <a:t>Click to edit Master title style</a:t>
            </a:r>
            <a:endParaRPr lang="en-US" dirty="0"/>
          </a:p>
        </p:txBody>
      </p:sp>
    </p:spTree>
    <p:extLst>
      <p:ext uri="{BB962C8B-B14F-4D97-AF65-F5344CB8AC3E}">
        <p14:creationId xmlns:p14="http://schemas.microsoft.com/office/powerpoint/2010/main" val="5863637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sp>
        <p:nvSpPr>
          <p:cNvPr id="24" name="Rectangle 23"/>
          <p:cNvSpPr/>
          <p:nvPr/>
        </p:nvSpPr>
        <p:spPr>
          <a:xfrm flipV="1">
            <a:off x="1" y="2632983"/>
            <a:ext cx="9144000" cy="251051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614">
              <a:solidFill>
                <a:schemeClr val="bg1">
                  <a:lumMod val="95000"/>
                </a:schemeClr>
              </a:solidFill>
              <a:latin typeface="Samsung Sharp Sans Medium" charset="0"/>
              <a:ea typeface="Samsung Sharp Sans Medium" charset="0"/>
              <a:cs typeface="Samsung Sharp Sans Medium" charset="0"/>
            </a:endParaRPr>
          </a:p>
        </p:txBody>
      </p:sp>
      <p:sp>
        <p:nvSpPr>
          <p:cNvPr id="13"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824" smtClean="0">
                <a:solidFill>
                  <a:schemeClr val="tx1"/>
                </a:solidFill>
                <a:latin typeface="+mn-lt"/>
                <a:ea typeface="Samsung Sharp Sans Medium" charset="0"/>
                <a:cs typeface="Samsung Sharp Sans Medium" charset="0"/>
              </a:rPr>
              <a:pPr/>
              <a:t>‹#›</a:t>
            </a:fld>
            <a:endParaRPr lang="uk-UA" sz="824">
              <a:solidFill>
                <a:schemeClr val="tx1"/>
              </a:solidFill>
              <a:latin typeface="+mn-lt"/>
              <a:ea typeface="Samsung Sharp Sans Medium" charset="0"/>
              <a:cs typeface="Samsung Sharp Sans Medium" charset="0"/>
            </a:endParaRPr>
          </a:p>
        </p:txBody>
      </p:sp>
      <p:grpSp>
        <p:nvGrpSpPr>
          <p:cNvPr id="3" name="Skupina 2"/>
          <p:cNvGrpSpPr/>
          <p:nvPr/>
        </p:nvGrpSpPr>
        <p:grpSpPr>
          <a:xfrm>
            <a:off x="257176" y="2823883"/>
            <a:ext cx="8626698" cy="1828801"/>
            <a:chOff x="342900" y="3765176"/>
            <a:chExt cx="10056158" cy="2438400"/>
          </a:xfrm>
          <a:solidFill>
            <a:schemeClr val="bg1"/>
          </a:solidFill>
        </p:grpSpPr>
        <p:sp>
          <p:nvSpPr>
            <p:cNvPr id="2" name="Obdélník 1"/>
            <p:cNvSpPr/>
            <p:nvPr/>
          </p:nvSpPr>
          <p:spPr>
            <a:xfrm>
              <a:off x="342900" y="3765176"/>
              <a:ext cx="3189194" cy="243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latin typeface="Samsung Sharp Sans Medium" charset="0"/>
                <a:ea typeface="Samsung Sharp Sans Medium" charset="0"/>
                <a:cs typeface="Samsung Sharp Sans Medium" charset="0"/>
              </a:endParaRPr>
            </a:p>
          </p:txBody>
        </p:sp>
        <p:sp>
          <p:nvSpPr>
            <p:cNvPr id="11" name="Obdélník 10"/>
            <p:cNvSpPr/>
            <p:nvPr/>
          </p:nvSpPr>
          <p:spPr>
            <a:xfrm>
              <a:off x="3776382" y="3765176"/>
              <a:ext cx="3189194" cy="243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latin typeface="Samsung Sharp Sans Medium" charset="0"/>
                <a:ea typeface="Samsung Sharp Sans Medium" charset="0"/>
                <a:cs typeface="Samsung Sharp Sans Medium" charset="0"/>
              </a:endParaRPr>
            </a:p>
          </p:txBody>
        </p:sp>
        <p:sp>
          <p:nvSpPr>
            <p:cNvPr id="14" name="Obdélník 13"/>
            <p:cNvSpPr/>
            <p:nvPr/>
          </p:nvSpPr>
          <p:spPr>
            <a:xfrm>
              <a:off x="7209864" y="3765176"/>
              <a:ext cx="3189194" cy="243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latin typeface="Samsung Sharp Sans Medium" charset="0"/>
                <a:ea typeface="Samsung Sharp Sans Medium" charset="0"/>
                <a:cs typeface="Samsung Sharp Sans Medium" charset="0"/>
              </a:endParaRPr>
            </a:p>
          </p:txBody>
        </p:sp>
      </p:grpSp>
      <p:sp>
        <p:nvSpPr>
          <p:cNvPr id="15" name="Zástupný symbol pro text 3"/>
          <p:cNvSpPr>
            <a:spLocks noGrp="1"/>
          </p:cNvSpPr>
          <p:nvPr>
            <p:ph type="body" sz="quarter" idx="11" hasCustomPrompt="1"/>
          </p:nvPr>
        </p:nvSpPr>
        <p:spPr>
          <a:xfrm>
            <a:off x="257175" y="199105"/>
            <a:ext cx="7146666" cy="895964"/>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pic>
        <p:nvPicPr>
          <p:cNvPr id="16"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
        <p:nvSpPr>
          <p:cNvPr id="17" name="Rectangle 16"/>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tx1"/>
                </a:solidFill>
                <a:latin typeface="+mn-lt"/>
                <a:ea typeface="Samsung Sharp Sans Medium" charset="0"/>
                <a:cs typeface="Samsung Sharp Sans Medium" charset="0"/>
              </a:rPr>
              <a:t>Samsung </a:t>
            </a:r>
            <a:r>
              <a:rPr lang="en-US" sz="599" spc="2" dirty="0">
                <a:solidFill>
                  <a:schemeClr val="tx1"/>
                </a:solidFill>
                <a:latin typeface="+mn-lt"/>
                <a:ea typeface="Samsung Sharp Sans Medium" charset="0"/>
                <a:cs typeface="Samsung Sharp Sans Medium" charset="0"/>
              </a:rPr>
              <a:t>proprietary </a:t>
            </a:r>
            <a:r>
              <a:rPr lang="en-US" sz="599" spc="5" dirty="0">
                <a:solidFill>
                  <a:schemeClr val="tx1"/>
                </a:solidFill>
                <a:latin typeface="+mn-lt"/>
                <a:ea typeface="Samsung Sharp Sans Medium" charset="0"/>
                <a:cs typeface="Samsung Sharp Sans Medium" charset="0"/>
              </a:rPr>
              <a:t>and</a:t>
            </a:r>
            <a:r>
              <a:rPr lang="en-US" sz="599" spc="-18" dirty="0">
                <a:solidFill>
                  <a:schemeClr val="tx1"/>
                </a:solidFill>
                <a:latin typeface="+mn-lt"/>
                <a:ea typeface="Samsung Sharp Sans Medium" charset="0"/>
                <a:cs typeface="Samsung Sharp Sans Medium" charset="0"/>
              </a:rPr>
              <a:t> </a:t>
            </a:r>
            <a:r>
              <a:rPr lang="en-US" sz="599" spc="2" dirty="0">
                <a:solidFill>
                  <a:schemeClr val="tx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38014277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10" name="Rectangle 9"/>
          <p:cNvSpPr/>
          <p:nvPr/>
        </p:nvSpPr>
        <p:spPr>
          <a:xfrm>
            <a:off x="185740" y="4781519"/>
            <a:ext cx="1603003" cy="184538"/>
          </a:xfrm>
          <a:prstGeom prst="rect">
            <a:avLst/>
          </a:prstGeom>
        </p:spPr>
        <p:txBody>
          <a:bodyPr wrap="none">
            <a:spAutoFit/>
          </a:bodyPr>
          <a:lstStyle/>
          <a:p>
            <a:pPr marL="0">
              <a:spcBef>
                <a:spcPts val="0"/>
              </a:spcBef>
            </a:pPr>
            <a:r>
              <a:rPr lang="en-US" sz="599" spc="5">
                <a:solidFill>
                  <a:schemeClr val="tx1"/>
                </a:solidFill>
                <a:latin typeface="+mn-lt"/>
                <a:ea typeface="Samsung Sharp Sans Medium" charset="0"/>
                <a:cs typeface="Samsung Sharp Sans Medium" charset="0"/>
              </a:rPr>
              <a:t>Samsung </a:t>
            </a:r>
            <a:r>
              <a:rPr lang="en-US" sz="599" spc="2">
                <a:solidFill>
                  <a:schemeClr val="tx1"/>
                </a:solidFill>
                <a:latin typeface="+mn-lt"/>
                <a:ea typeface="Samsung Sharp Sans Medium" charset="0"/>
                <a:cs typeface="Samsung Sharp Sans Medium" charset="0"/>
              </a:rPr>
              <a:t>proprietary </a:t>
            </a:r>
            <a:r>
              <a:rPr lang="en-US" sz="599" spc="5">
                <a:solidFill>
                  <a:schemeClr val="tx1"/>
                </a:solidFill>
                <a:latin typeface="+mn-lt"/>
                <a:ea typeface="Samsung Sharp Sans Medium" charset="0"/>
                <a:cs typeface="Samsung Sharp Sans Medium" charset="0"/>
              </a:rPr>
              <a:t>and</a:t>
            </a:r>
            <a:r>
              <a:rPr lang="en-US" sz="599" spc="-18">
                <a:solidFill>
                  <a:schemeClr val="tx1"/>
                </a:solidFill>
                <a:latin typeface="+mn-lt"/>
                <a:ea typeface="Samsung Sharp Sans Medium" charset="0"/>
                <a:cs typeface="Samsung Sharp Sans Medium" charset="0"/>
              </a:rPr>
              <a:t> </a:t>
            </a:r>
            <a:r>
              <a:rPr lang="en-US" sz="599" spc="2">
                <a:solidFill>
                  <a:schemeClr val="tx1"/>
                </a:solidFill>
                <a:latin typeface="+mn-lt"/>
                <a:ea typeface="Samsung Sharp Sans Medium" charset="0"/>
                <a:cs typeface="Samsung Sharp Sans Medium" charset="0"/>
              </a:rPr>
              <a:t>confidential</a:t>
            </a:r>
          </a:p>
        </p:txBody>
      </p:sp>
      <p:sp>
        <p:nvSpPr>
          <p:cNvPr id="13" name="Holder 6"/>
          <p:cNvSpPr txBox="1">
            <a:spLocks/>
          </p:cNvSpPr>
          <p:nvPr/>
        </p:nvSpPr>
        <p:spPr>
          <a:xfrm>
            <a:off x="6781325" y="4798831"/>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824" smtClean="0">
                <a:solidFill>
                  <a:schemeClr val="tx1"/>
                </a:solidFill>
                <a:latin typeface="+mn-lt"/>
                <a:ea typeface="Samsung Sharp Sans Medium" charset="0"/>
                <a:cs typeface="Samsung Sharp Sans Medium" charset="0"/>
              </a:rPr>
              <a:pPr/>
              <a:t>‹#›</a:t>
            </a:fld>
            <a:endParaRPr lang="uk-UA" sz="824">
              <a:solidFill>
                <a:schemeClr val="tx1"/>
              </a:solidFill>
              <a:latin typeface="+mn-lt"/>
              <a:ea typeface="Samsung Sharp Sans Medium" charset="0"/>
              <a:cs typeface="Samsung Sharp Sans Medium" charset="0"/>
            </a:endParaRPr>
          </a:p>
        </p:txBody>
      </p:sp>
      <p:sp>
        <p:nvSpPr>
          <p:cNvPr id="3" name="Zástupný symbol pro obrázek 2"/>
          <p:cNvSpPr>
            <a:spLocks noGrp="1"/>
          </p:cNvSpPr>
          <p:nvPr>
            <p:ph type="pic" sz="quarter" idx="10" hasCustomPrompt="1"/>
          </p:nvPr>
        </p:nvSpPr>
        <p:spPr>
          <a:xfrm>
            <a:off x="1" y="2632474"/>
            <a:ext cx="9144000" cy="2511028"/>
          </a:xfrm>
          <a:prstGeom prst="rect">
            <a:avLst/>
          </a:prstGeom>
          <a:solidFill>
            <a:schemeClr val="tx1">
              <a:lumMod val="50000"/>
              <a:lumOff val="50000"/>
            </a:schemeClr>
          </a:solidFill>
        </p:spPr>
        <p:txBody>
          <a:bodyPr/>
          <a:lstStyle>
            <a:lvl1pPr>
              <a:defRPr sz="975">
                <a:latin typeface="+mn-lt"/>
                <a:ea typeface="Samsung Sharp Sans Medium" charset="0"/>
                <a:cs typeface="Samsung Sharp Sans Medium" charset="0"/>
              </a:defRPr>
            </a:lvl1pPr>
          </a:lstStyle>
          <a:p>
            <a:r>
              <a:rPr lang="en-US" dirty="0"/>
              <a:t>Picture</a:t>
            </a:r>
          </a:p>
        </p:txBody>
      </p:sp>
      <p:sp>
        <p:nvSpPr>
          <p:cNvPr id="9" name="Zástupný symbol pro text 3"/>
          <p:cNvSpPr>
            <a:spLocks noGrp="1"/>
          </p:cNvSpPr>
          <p:nvPr>
            <p:ph type="body" sz="quarter" idx="11" hasCustomPrompt="1"/>
          </p:nvPr>
        </p:nvSpPr>
        <p:spPr>
          <a:xfrm>
            <a:off x="257175" y="199105"/>
            <a:ext cx="7146666" cy="895964"/>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
        <p:nvSpPr>
          <p:cNvPr id="7" name="Rectangle 6"/>
          <p:cNvSpPr/>
          <p:nvPr/>
        </p:nvSpPr>
        <p:spPr>
          <a:xfrm>
            <a:off x="7012460" y="4904701"/>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
        <p:nvSpPr>
          <p:cNvPr id="11"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824" noProof="0" smtClean="0">
                <a:solidFill>
                  <a:schemeClr val="bg1"/>
                </a:solidFill>
                <a:latin typeface="+mn-lt"/>
                <a:ea typeface="Samsung Sharp Sans Medium" charset="0"/>
                <a:cs typeface="Samsung Sharp Sans Medium" charset="0"/>
              </a:rPr>
              <a:pPr/>
              <a:t>‹#›</a:t>
            </a:fld>
            <a:endParaRPr lang="en-US" sz="824"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519741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6" name="Zástupný symbol pro text 3"/>
          <p:cNvSpPr>
            <a:spLocks noGrp="1"/>
          </p:cNvSpPr>
          <p:nvPr>
            <p:ph type="body" sz="quarter" idx="11" hasCustomPrompt="1"/>
          </p:nvPr>
        </p:nvSpPr>
        <p:spPr>
          <a:xfrm>
            <a:off x="257175" y="1207296"/>
            <a:ext cx="4314825" cy="993902"/>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7" name="Zástupný symbol pro text 3"/>
          <p:cNvSpPr>
            <a:spLocks noGrp="1"/>
          </p:cNvSpPr>
          <p:nvPr>
            <p:ph type="body" sz="quarter" idx="13" hasCustomPrompt="1"/>
          </p:nvPr>
        </p:nvSpPr>
        <p:spPr>
          <a:xfrm>
            <a:off x="257175" y="257176"/>
            <a:ext cx="4314825" cy="239439"/>
          </a:xfrm>
          <a:prstGeom prst="rect">
            <a:avLst/>
          </a:prstGeom>
        </p:spPr>
        <p:txBody>
          <a:bodyPr lIns="0" tIns="0" rIns="0" bIns="0"/>
          <a:lstStyle>
            <a:lvl1pPr>
              <a:lnSpc>
                <a:spcPct val="100000"/>
              </a:lnSpc>
              <a:defRPr sz="975" b="1" i="0">
                <a:latin typeface="+mn-lt"/>
                <a:ea typeface="Samsung Sharp Sans Medium" charset="0"/>
                <a:cs typeface="Samsung Sharp Sans Medium" charset="0"/>
              </a:defRPr>
            </a:lvl1pPr>
          </a:lstStyle>
          <a:p>
            <a:pPr lvl="0"/>
            <a:r>
              <a:rPr lang="en-US" noProof="0" dirty="0"/>
              <a:t>Section title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
        <p:nvSpPr>
          <p:cNvPr id="5" name="Zástupný symbol pro obsah 4"/>
          <p:cNvSpPr>
            <a:spLocks noGrp="1"/>
          </p:cNvSpPr>
          <p:nvPr>
            <p:ph sz="quarter" idx="14" hasCustomPrompt="1"/>
          </p:nvPr>
        </p:nvSpPr>
        <p:spPr>
          <a:xfrm>
            <a:off x="4827588" y="1206970"/>
            <a:ext cx="3995737" cy="3013460"/>
          </a:xfrm>
          <a:prstGeom prst="rect">
            <a:avLst/>
          </a:prstGeom>
        </p:spPr>
        <p:txBody>
          <a:bodyPr/>
          <a:lstStyle>
            <a:lvl1pPr>
              <a:defRPr sz="975"/>
            </a:lvl1pPr>
            <a:lvl2pPr marL="493388" indent="-285572">
              <a:buFont typeface="Arial" charset="0"/>
              <a:buChar char="•"/>
              <a:defRPr sz="1426"/>
            </a:lvl2pPr>
            <a:lvl3pPr marL="586976" indent="-171344">
              <a:buFont typeface="Arial" charset="0"/>
              <a:buChar char="•"/>
              <a:defRPr sz="1199"/>
            </a:lvl3pPr>
            <a:lvl4pPr marL="794793" indent="-171344">
              <a:buFont typeface="Arial" charset="0"/>
              <a:buChar char="•"/>
              <a:defRPr sz="1125" baseline="0"/>
            </a:lvl4pPr>
            <a:lvl5pPr marL="1002609" indent="-171344">
              <a:buFont typeface="Arial" charset="0"/>
              <a:buChar char="•"/>
              <a:defRPr sz="975"/>
            </a:lvl5pPr>
          </a:lstStyle>
          <a:p>
            <a:pPr lvl="0"/>
            <a:r>
              <a:rPr lang="en-US" noProof="0" dirty="0"/>
              <a:t>Click to edit master text style.</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9133970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ection Divider #1">
    <p:spTree>
      <p:nvGrpSpPr>
        <p:cNvPr id="1" name=""/>
        <p:cNvGrpSpPr/>
        <p:nvPr/>
      </p:nvGrpSpPr>
      <p:grpSpPr>
        <a:xfrm>
          <a:off x="0" y="0"/>
          <a:ext cx="0" cy="0"/>
          <a:chOff x="0" y="0"/>
          <a:chExt cx="0" cy="0"/>
        </a:xfrm>
      </p:grpSpPr>
      <p:sp>
        <p:nvSpPr>
          <p:cNvPr id="7" name="bk object 16"/>
          <p:cNvSpPr/>
          <p:nvPr/>
        </p:nvSpPr>
        <p:spPr>
          <a:xfrm>
            <a:off x="1" y="1"/>
            <a:ext cx="9144000" cy="5143211"/>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tx2"/>
          </a:solidFill>
        </p:spPr>
        <p:txBody>
          <a:bodyPr wrap="square" lIns="0" tIns="0" rIns="0" bIns="0" rtlCol="0"/>
          <a:lstStyle/>
          <a:p>
            <a:endParaRPr sz="497">
              <a:solidFill>
                <a:srgbClr val="000000"/>
              </a:solidFill>
              <a:latin typeface="+mn-lt"/>
              <a:ea typeface="Samsung Sharp Sans Medium" charset="0"/>
              <a:cs typeface="Samsung Sharp Sans Medium" charset="0"/>
            </a:endParaRPr>
          </a:p>
        </p:txBody>
      </p:sp>
      <p:sp>
        <p:nvSpPr>
          <p:cNvPr id="12" name="Holder 6"/>
          <p:cNvSpPr txBox="1">
            <a:spLocks/>
          </p:cNvSpPr>
          <p:nvPr/>
        </p:nvSpPr>
        <p:spPr>
          <a:xfrm>
            <a:off x="6781325" y="4933831"/>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824" smtClean="0">
                <a:solidFill>
                  <a:schemeClr val="bg1"/>
                </a:solidFill>
                <a:latin typeface="+mn-lt"/>
                <a:ea typeface="Samsung Sharp Sans Medium" charset="0"/>
                <a:cs typeface="Samsung Sharp Sans Medium" charset="0"/>
              </a:rPr>
              <a:pPr/>
              <a:t>‹#›</a:t>
            </a:fld>
            <a:endParaRPr lang="uk-UA" sz="824">
              <a:solidFill>
                <a:schemeClr val="bg1"/>
              </a:solidFill>
              <a:latin typeface="+mn-lt"/>
              <a:ea typeface="Samsung Sharp Sans Medium" charset="0"/>
              <a:cs typeface="Samsung Sharp Sans Medium" charset="0"/>
            </a:endParaRPr>
          </a:p>
        </p:txBody>
      </p:sp>
      <p:sp>
        <p:nvSpPr>
          <p:cNvPr id="11" name="Zástupný symbol pro text 3"/>
          <p:cNvSpPr>
            <a:spLocks noGrp="1"/>
          </p:cNvSpPr>
          <p:nvPr>
            <p:ph type="body" sz="quarter" idx="11" hasCustomPrompt="1"/>
          </p:nvPr>
        </p:nvSpPr>
        <p:spPr>
          <a:xfrm>
            <a:off x="257175" y="1207296"/>
            <a:ext cx="4314825" cy="993902"/>
          </a:xfrm>
          <a:prstGeom prst="rect">
            <a:avLst/>
          </a:prstGeom>
        </p:spPr>
        <p:txBody>
          <a:bodyPr lIns="0" tIns="0" rIns="0" bIns="0"/>
          <a:lstStyle>
            <a:lvl1pPr>
              <a:lnSpc>
                <a:spcPct val="100000"/>
              </a:lnSpc>
              <a:defRPr sz="4502" b="1" i="0">
                <a:solidFill>
                  <a:schemeClr val="bg1"/>
                </a:solidFill>
                <a:latin typeface="+mn-lt"/>
                <a:ea typeface="Samsung Sharp Sans Bold" charset="0"/>
                <a:cs typeface="Samsung Sharp Sans Bold" charset="0"/>
              </a:defRPr>
            </a:lvl1pPr>
          </a:lstStyle>
          <a:p>
            <a:pPr lvl="0"/>
            <a:r>
              <a:rPr lang="en-US" noProof="0" dirty="0"/>
              <a:t>Headline goes here</a:t>
            </a:r>
          </a:p>
        </p:txBody>
      </p:sp>
      <p:sp>
        <p:nvSpPr>
          <p:cNvPr id="13" name="Zástupný symbol pro text 3"/>
          <p:cNvSpPr>
            <a:spLocks noGrp="1"/>
          </p:cNvSpPr>
          <p:nvPr>
            <p:ph type="body" sz="quarter" idx="13" hasCustomPrompt="1"/>
          </p:nvPr>
        </p:nvSpPr>
        <p:spPr>
          <a:xfrm>
            <a:off x="257175" y="257176"/>
            <a:ext cx="4314825" cy="239439"/>
          </a:xfrm>
          <a:prstGeom prst="rect">
            <a:avLst/>
          </a:prstGeom>
        </p:spPr>
        <p:txBody>
          <a:bodyPr lIns="0" tIns="0" rIns="0" bIns="0"/>
          <a:lstStyle>
            <a:lvl1pPr>
              <a:lnSpc>
                <a:spcPct val="100000"/>
              </a:lnSpc>
              <a:defRPr sz="975" b="1" i="0">
                <a:solidFill>
                  <a:schemeClr val="bg1"/>
                </a:solidFill>
                <a:latin typeface="+mn-lt"/>
                <a:ea typeface="Samsung Sharp Sans Medium" charset="0"/>
                <a:cs typeface="Samsung Sharp Sans Medium" charset="0"/>
              </a:defRPr>
            </a:lvl1pPr>
          </a:lstStyle>
          <a:p>
            <a:pPr lvl="0"/>
            <a:r>
              <a:rPr lang="en-US" noProof="0" dirty="0"/>
              <a:t>Presentation title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
        <p:nvSpPr>
          <p:cNvPr id="14" name="Rectangle 13"/>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10825552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Big Idea (black background)">
    <p:spTree>
      <p:nvGrpSpPr>
        <p:cNvPr id="1" name=""/>
        <p:cNvGrpSpPr/>
        <p:nvPr/>
      </p:nvGrpSpPr>
      <p:grpSpPr>
        <a:xfrm>
          <a:off x="0" y="0"/>
          <a:ext cx="0" cy="0"/>
          <a:chOff x="0" y="0"/>
          <a:chExt cx="0" cy="0"/>
        </a:xfrm>
      </p:grpSpPr>
      <p:sp>
        <p:nvSpPr>
          <p:cNvPr id="8" name="bk object 16"/>
          <p:cNvSpPr/>
          <p:nvPr/>
        </p:nvSpPr>
        <p:spPr>
          <a:xfrm>
            <a:off x="1" y="4"/>
            <a:ext cx="9144000" cy="5143211"/>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tx1"/>
          </a:solidFill>
        </p:spPr>
        <p:txBody>
          <a:bodyPr wrap="square" lIns="0" tIns="0" rIns="0" bIns="0" rtlCol="0"/>
          <a:lstStyle/>
          <a:p>
            <a:endParaRPr sz="497">
              <a:latin typeface="+mn-lt"/>
              <a:ea typeface="Samsung Sharp Sans Medium" charset="0"/>
              <a:cs typeface="Samsung Sharp Sans Medium" charset="0"/>
            </a:endParaRPr>
          </a:p>
        </p:txBody>
      </p:sp>
      <p:sp>
        <p:nvSpPr>
          <p:cNvPr id="12" name="Holder 6"/>
          <p:cNvSpPr txBox="1">
            <a:spLocks/>
          </p:cNvSpPr>
          <p:nvPr userDrawn="1"/>
        </p:nvSpPr>
        <p:spPr>
          <a:xfrm>
            <a:off x="6781325" y="4931899"/>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824" smtClean="0">
                <a:solidFill>
                  <a:schemeClr val="bg1"/>
                </a:solidFill>
                <a:latin typeface="+mn-lt"/>
                <a:ea typeface="Samsung Sharp Sans Medium" charset="0"/>
                <a:cs typeface="Samsung Sharp Sans Medium" charset="0"/>
              </a:rPr>
              <a:pPr/>
              <a:t>‹#›</a:t>
            </a:fld>
            <a:endParaRPr lang="uk-UA" sz="824">
              <a:solidFill>
                <a:schemeClr val="bg1"/>
              </a:solidFill>
              <a:latin typeface="+mn-lt"/>
              <a:ea typeface="Samsung Sharp Sans Medium" charset="0"/>
              <a:cs typeface="Samsung Sharp Sans Medium" charset="0"/>
            </a:endParaRPr>
          </a:p>
        </p:txBody>
      </p:sp>
      <p:sp>
        <p:nvSpPr>
          <p:cNvPr id="9" name="Zástupný symbol pro text 3"/>
          <p:cNvSpPr>
            <a:spLocks noGrp="1"/>
          </p:cNvSpPr>
          <p:nvPr>
            <p:ph type="body" sz="quarter" idx="11" hasCustomPrompt="1"/>
          </p:nvPr>
        </p:nvSpPr>
        <p:spPr>
          <a:xfrm>
            <a:off x="257175" y="1207294"/>
            <a:ext cx="4314825" cy="1771331"/>
          </a:xfrm>
          <a:prstGeom prst="rect">
            <a:avLst/>
          </a:prstGeom>
        </p:spPr>
        <p:txBody>
          <a:bodyPr lIns="0" tIns="0" rIns="0" bIns="0"/>
          <a:lstStyle>
            <a:lvl1pPr>
              <a:lnSpc>
                <a:spcPct val="100000"/>
              </a:lnSpc>
              <a:defRPr sz="4502" b="1" i="0">
                <a:solidFill>
                  <a:schemeClr val="bg1"/>
                </a:solidFill>
                <a:latin typeface="+mn-lt"/>
                <a:ea typeface="Samsung Sharp Sans Bold" charset="0"/>
                <a:cs typeface="Samsung Sharp Sans Bold" charset="0"/>
              </a:defRPr>
            </a:lvl1pPr>
          </a:lstStyle>
          <a:p>
            <a:pPr lvl="0"/>
            <a:r>
              <a:rPr lang="en-US" noProof="0" dirty="0"/>
              <a:t>Headline goes here</a:t>
            </a:r>
          </a:p>
        </p:txBody>
      </p:sp>
      <p:sp>
        <p:nvSpPr>
          <p:cNvPr id="11" name="Zástupný symbol pro text 3"/>
          <p:cNvSpPr>
            <a:spLocks noGrp="1"/>
          </p:cNvSpPr>
          <p:nvPr>
            <p:ph type="body" sz="quarter" idx="13" hasCustomPrompt="1"/>
          </p:nvPr>
        </p:nvSpPr>
        <p:spPr>
          <a:xfrm>
            <a:off x="257175" y="257176"/>
            <a:ext cx="4314825" cy="239439"/>
          </a:xfrm>
          <a:prstGeom prst="rect">
            <a:avLst/>
          </a:prstGeom>
        </p:spPr>
        <p:txBody>
          <a:bodyPr lIns="0" tIns="0" rIns="0" bIns="0"/>
          <a:lstStyle>
            <a:lvl1pPr>
              <a:lnSpc>
                <a:spcPct val="100000"/>
              </a:lnSpc>
              <a:defRPr sz="975" b="1" i="0">
                <a:solidFill>
                  <a:schemeClr val="bg1"/>
                </a:solidFill>
                <a:latin typeface="+mn-lt"/>
                <a:ea typeface="Samsung Sharp Sans Medium" charset="0"/>
                <a:cs typeface="Samsung Sharp Sans Medium" charset="0"/>
              </a:defRPr>
            </a:lvl1pPr>
          </a:lstStyle>
          <a:p>
            <a:pPr lvl="0"/>
            <a:r>
              <a:rPr lang="en-US" noProof="0" dirty="0"/>
              <a:t>Presentation title</a:t>
            </a:r>
          </a:p>
        </p:txBody>
      </p:sp>
      <p:sp>
        <p:nvSpPr>
          <p:cNvPr id="13" name="Obdélník 12"/>
          <p:cNvSpPr/>
          <p:nvPr/>
        </p:nvSpPr>
        <p:spPr>
          <a:xfrm>
            <a:off x="1" y="2"/>
            <a:ext cx="9144000" cy="70596"/>
          </a:xfrm>
          <a:prstGeom prst="rect">
            <a:avLst/>
          </a:prstGeom>
          <a:gradFill>
            <a:gsLst>
              <a:gs pos="0">
                <a:srgbClr val="174489"/>
              </a:gs>
              <a:gs pos="100000">
                <a:srgbClr val="00B0D7"/>
              </a:gs>
            </a:gsLst>
            <a:lin ang="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3541" tIns="53541" rIns="53541" bIns="53541" numCol="1" spcCol="38098" rtlCol="0" anchor="ctr">
            <a:noAutofit/>
          </a:bodyPr>
          <a:lstStyle/>
          <a:p>
            <a:pPr algn="ctr" defTabSz="615739" hangingPunct="0"/>
            <a:endParaRPr lang="cs-CZ" sz="2399">
              <a:solidFill>
                <a:srgbClr val="FFFFFF"/>
              </a:solidFill>
              <a:latin typeface="+mn-lt"/>
              <a:sym typeface="Helvetica Light"/>
            </a:endParaRPr>
          </a:p>
        </p:txBody>
      </p:sp>
      <p:pic>
        <p:nvPicPr>
          <p:cNvPr id="14"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
        <p:nvSpPr>
          <p:cNvPr id="16" name="Rectangle 15"/>
          <p:cNvSpPr/>
          <p:nvPr userDrawn="1"/>
        </p:nvSpPr>
        <p:spPr>
          <a:xfrm>
            <a:off x="7012460" y="4880972"/>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18407898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ig Idea (black background)">
    <p:spTree>
      <p:nvGrpSpPr>
        <p:cNvPr id="1" name=""/>
        <p:cNvGrpSpPr/>
        <p:nvPr/>
      </p:nvGrpSpPr>
      <p:grpSpPr>
        <a:xfrm>
          <a:off x="0" y="0"/>
          <a:ext cx="0" cy="0"/>
          <a:chOff x="0" y="0"/>
          <a:chExt cx="0" cy="0"/>
        </a:xfrm>
      </p:grpSpPr>
      <p:sp>
        <p:nvSpPr>
          <p:cNvPr id="8" name="bk object 16"/>
          <p:cNvSpPr/>
          <p:nvPr/>
        </p:nvSpPr>
        <p:spPr>
          <a:xfrm>
            <a:off x="1" y="4"/>
            <a:ext cx="9144000" cy="5143211"/>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tx1"/>
          </a:solidFill>
        </p:spPr>
        <p:txBody>
          <a:bodyPr wrap="square" lIns="0" tIns="0" rIns="0" bIns="0" rtlCol="0"/>
          <a:lstStyle/>
          <a:p>
            <a:endParaRPr sz="497">
              <a:latin typeface="+mn-lt"/>
              <a:ea typeface="Samsung Sharp Sans Medium" charset="0"/>
              <a:cs typeface="Samsung Sharp Sans Medium" charset="0"/>
            </a:endParaRPr>
          </a:p>
        </p:txBody>
      </p:sp>
    </p:spTree>
    <p:extLst>
      <p:ext uri="{BB962C8B-B14F-4D97-AF65-F5344CB8AC3E}">
        <p14:creationId xmlns:p14="http://schemas.microsoft.com/office/powerpoint/2010/main" val="14552236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Big Idea (white background)">
    <p:spTree>
      <p:nvGrpSpPr>
        <p:cNvPr id="1" name=""/>
        <p:cNvGrpSpPr/>
        <p:nvPr/>
      </p:nvGrpSpPr>
      <p:grpSpPr>
        <a:xfrm>
          <a:off x="0" y="0"/>
          <a:ext cx="0" cy="0"/>
          <a:chOff x="0" y="0"/>
          <a:chExt cx="0" cy="0"/>
        </a:xfrm>
      </p:grpSpPr>
      <p:sp>
        <p:nvSpPr>
          <p:cNvPr id="8" name="bk object 16"/>
          <p:cNvSpPr/>
          <p:nvPr/>
        </p:nvSpPr>
        <p:spPr>
          <a:xfrm>
            <a:off x="1" y="4"/>
            <a:ext cx="9144000" cy="5143211"/>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bg1"/>
          </a:solidFill>
        </p:spPr>
        <p:txBody>
          <a:bodyPr wrap="square" lIns="0" tIns="0" rIns="0" bIns="0" rtlCol="0"/>
          <a:lstStyle/>
          <a:p>
            <a:endParaRPr sz="600" dirty="0">
              <a:latin typeface="+mn-lt"/>
              <a:ea typeface="Samsung Sharp Sans Medium" charset="0"/>
              <a:cs typeface="Samsung Sharp Sans Medium" charset="0"/>
            </a:endParaRPr>
          </a:p>
        </p:txBody>
      </p:sp>
      <p:sp>
        <p:nvSpPr>
          <p:cNvPr id="12" name="Holder 6"/>
          <p:cNvSpPr txBox="1">
            <a:spLocks/>
          </p:cNvSpPr>
          <p:nvPr/>
        </p:nvSpPr>
        <p:spPr>
          <a:xfrm>
            <a:off x="6781325" y="4931899"/>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824" smtClean="0">
                <a:solidFill>
                  <a:schemeClr val="tx1"/>
                </a:solidFill>
                <a:latin typeface="+mn-lt"/>
                <a:ea typeface="Samsung Sharp Sans Medium" charset="0"/>
                <a:cs typeface="Samsung Sharp Sans Medium" charset="0"/>
              </a:rPr>
              <a:pPr/>
              <a:t>‹#›</a:t>
            </a:fld>
            <a:endParaRPr lang="uk-UA" sz="824">
              <a:solidFill>
                <a:schemeClr val="tx1"/>
              </a:solidFill>
              <a:latin typeface="+mn-lt"/>
              <a:ea typeface="Samsung Sharp Sans Medium" charset="0"/>
              <a:cs typeface="Samsung Sharp Sans Medium" charset="0"/>
            </a:endParaRPr>
          </a:p>
        </p:txBody>
      </p:sp>
      <p:sp>
        <p:nvSpPr>
          <p:cNvPr id="9" name="Zástupný symbol pro text 3"/>
          <p:cNvSpPr>
            <a:spLocks noGrp="1"/>
          </p:cNvSpPr>
          <p:nvPr>
            <p:ph type="body" sz="quarter" idx="11" hasCustomPrompt="1"/>
          </p:nvPr>
        </p:nvSpPr>
        <p:spPr>
          <a:xfrm>
            <a:off x="257175" y="1207294"/>
            <a:ext cx="4314825" cy="1771331"/>
          </a:xfrm>
          <a:prstGeom prst="rect">
            <a:avLst/>
          </a:prstGeom>
        </p:spPr>
        <p:txBody>
          <a:bodyPr lIns="0" tIns="0" rIns="0" bIns="0"/>
          <a:lstStyle>
            <a:lvl1pPr>
              <a:lnSpc>
                <a:spcPct val="100000"/>
              </a:lnSpc>
              <a:defRPr sz="4502" b="1" i="0">
                <a:solidFill>
                  <a:schemeClr val="tx1"/>
                </a:solidFill>
                <a:latin typeface="+mn-lt"/>
                <a:ea typeface="Samsung Sharp Sans Bold" charset="0"/>
                <a:cs typeface="Samsung Sharp Sans Bold" charset="0"/>
              </a:defRPr>
            </a:lvl1pPr>
          </a:lstStyle>
          <a:p>
            <a:pPr lvl="0"/>
            <a:r>
              <a:rPr lang="en-US" noProof="0" dirty="0"/>
              <a:t>Headline goes here</a:t>
            </a:r>
          </a:p>
        </p:txBody>
      </p:sp>
      <p:sp>
        <p:nvSpPr>
          <p:cNvPr id="11" name="Zástupný symbol pro text 3"/>
          <p:cNvSpPr>
            <a:spLocks noGrp="1"/>
          </p:cNvSpPr>
          <p:nvPr>
            <p:ph type="body" sz="quarter" idx="13" hasCustomPrompt="1"/>
          </p:nvPr>
        </p:nvSpPr>
        <p:spPr>
          <a:xfrm>
            <a:off x="257175" y="257176"/>
            <a:ext cx="4314825" cy="239439"/>
          </a:xfrm>
          <a:prstGeom prst="rect">
            <a:avLst/>
          </a:prstGeom>
        </p:spPr>
        <p:txBody>
          <a:bodyPr lIns="0" tIns="0" rIns="0" bIns="0"/>
          <a:lstStyle>
            <a:lvl1pPr>
              <a:lnSpc>
                <a:spcPct val="100000"/>
              </a:lnSpc>
              <a:defRPr sz="975" b="1" i="0">
                <a:solidFill>
                  <a:schemeClr val="tx1"/>
                </a:solidFill>
                <a:latin typeface="+mn-lt"/>
                <a:ea typeface="Samsung Sharp Sans Medium" charset="0"/>
                <a:cs typeface="Samsung Sharp Sans Medium" charset="0"/>
              </a:defRPr>
            </a:lvl1pPr>
          </a:lstStyle>
          <a:p>
            <a:pPr lvl="0"/>
            <a:r>
              <a:rPr lang="en-US" noProof="0" dirty="0"/>
              <a:t>Presentation title</a:t>
            </a:r>
          </a:p>
        </p:txBody>
      </p:sp>
      <p:sp>
        <p:nvSpPr>
          <p:cNvPr id="13" name="Obdélník 12"/>
          <p:cNvSpPr/>
          <p:nvPr/>
        </p:nvSpPr>
        <p:spPr>
          <a:xfrm>
            <a:off x="1" y="2"/>
            <a:ext cx="9144000" cy="70596"/>
          </a:xfrm>
          <a:prstGeom prst="rect">
            <a:avLst/>
          </a:prstGeom>
          <a:gradFill>
            <a:gsLst>
              <a:gs pos="0">
                <a:srgbClr val="174489"/>
              </a:gs>
              <a:gs pos="100000">
                <a:srgbClr val="00B0D7"/>
              </a:gs>
            </a:gsLst>
            <a:lin ang="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3541" tIns="53541" rIns="53541" bIns="53541" numCol="1" spcCol="38098" rtlCol="0" anchor="ctr">
            <a:noAutofit/>
          </a:bodyPr>
          <a:lstStyle/>
          <a:p>
            <a:pPr algn="ctr" defTabSz="615739" hangingPunct="0"/>
            <a:endParaRPr lang="cs-CZ" sz="2399">
              <a:solidFill>
                <a:srgbClr val="FFFFFF"/>
              </a:solidFill>
              <a:latin typeface="+mn-lt"/>
              <a:sym typeface="Helvetica Light"/>
            </a:endParaRPr>
          </a:p>
        </p:txBody>
      </p:sp>
      <p:pic>
        <p:nvPicPr>
          <p:cNvPr id="14"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
        <p:nvSpPr>
          <p:cNvPr id="16" name="Rectangle 15"/>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tx1"/>
                </a:solidFill>
                <a:latin typeface="+mn-lt"/>
                <a:ea typeface="Samsung Sharp Sans Medium" charset="0"/>
                <a:cs typeface="Samsung Sharp Sans Medium" charset="0"/>
              </a:rPr>
              <a:t>Samsung </a:t>
            </a:r>
            <a:r>
              <a:rPr lang="en-US" sz="599" spc="2" dirty="0">
                <a:solidFill>
                  <a:schemeClr val="tx1"/>
                </a:solidFill>
                <a:latin typeface="+mn-lt"/>
                <a:ea typeface="Samsung Sharp Sans Medium" charset="0"/>
                <a:cs typeface="Samsung Sharp Sans Medium" charset="0"/>
              </a:rPr>
              <a:t>proprietary </a:t>
            </a:r>
            <a:r>
              <a:rPr lang="en-US" sz="599" spc="5" dirty="0">
                <a:solidFill>
                  <a:schemeClr val="tx1"/>
                </a:solidFill>
                <a:latin typeface="+mn-lt"/>
                <a:ea typeface="Samsung Sharp Sans Medium" charset="0"/>
                <a:cs typeface="Samsung Sharp Sans Medium" charset="0"/>
              </a:rPr>
              <a:t>and</a:t>
            </a:r>
            <a:r>
              <a:rPr lang="en-US" sz="599" spc="-18" dirty="0">
                <a:solidFill>
                  <a:schemeClr val="tx1"/>
                </a:solidFill>
                <a:latin typeface="+mn-lt"/>
                <a:ea typeface="Samsung Sharp Sans Medium" charset="0"/>
                <a:cs typeface="Samsung Sharp Sans Medium" charset="0"/>
              </a:rPr>
              <a:t> </a:t>
            </a:r>
            <a:r>
              <a:rPr lang="en-US" sz="599" spc="2" dirty="0">
                <a:solidFill>
                  <a:schemeClr val="tx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6717363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ig Idea">
    <p:spTree>
      <p:nvGrpSpPr>
        <p:cNvPr id="1" name=""/>
        <p:cNvGrpSpPr/>
        <p:nvPr/>
      </p:nvGrpSpPr>
      <p:grpSpPr>
        <a:xfrm>
          <a:off x="0" y="0"/>
          <a:ext cx="0" cy="0"/>
          <a:chOff x="0" y="0"/>
          <a:chExt cx="0" cy="0"/>
        </a:xfrm>
      </p:grpSpPr>
      <p:sp>
        <p:nvSpPr>
          <p:cNvPr id="6" name="Zástupný symbol pro text 3"/>
          <p:cNvSpPr>
            <a:spLocks noGrp="1"/>
          </p:cNvSpPr>
          <p:nvPr>
            <p:ph type="body" sz="quarter" idx="11" hasCustomPrompt="1"/>
          </p:nvPr>
        </p:nvSpPr>
        <p:spPr>
          <a:xfrm>
            <a:off x="257176" y="1207294"/>
            <a:ext cx="8591858" cy="3007058"/>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7" name="Zástupný symbol pro text 3"/>
          <p:cNvSpPr>
            <a:spLocks noGrp="1"/>
          </p:cNvSpPr>
          <p:nvPr>
            <p:ph type="body" sz="quarter" idx="13" hasCustomPrompt="1"/>
          </p:nvPr>
        </p:nvSpPr>
        <p:spPr>
          <a:xfrm>
            <a:off x="257175" y="257176"/>
            <a:ext cx="4314825" cy="239439"/>
          </a:xfrm>
          <a:prstGeom prst="rect">
            <a:avLst/>
          </a:prstGeom>
        </p:spPr>
        <p:txBody>
          <a:bodyPr lIns="0" tIns="0" rIns="0" bIns="0"/>
          <a:lstStyle>
            <a:lvl1pPr>
              <a:lnSpc>
                <a:spcPct val="100000"/>
              </a:lnSpc>
              <a:defRPr sz="975" b="1" i="0">
                <a:latin typeface="+mn-lt"/>
                <a:ea typeface="Samsung Sharp Sans Medium" charset="0"/>
                <a:cs typeface="Samsung Sharp Sans Medium" charset="0"/>
              </a:defRPr>
            </a:lvl1pPr>
          </a:lstStyle>
          <a:p>
            <a:pPr lvl="0"/>
            <a:r>
              <a:rPr lang="en-US" noProof="0" dirty="0"/>
              <a:t>Section title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Tree>
    <p:extLst>
      <p:ext uri="{BB962C8B-B14F-4D97-AF65-F5344CB8AC3E}">
        <p14:creationId xmlns:p14="http://schemas.microsoft.com/office/powerpoint/2010/main" val="3998893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sp>
        <p:nvSpPr>
          <p:cNvPr id="24" name="Rectangle 23"/>
          <p:cNvSpPr/>
          <p:nvPr/>
        </p:nvSpPr>
        <p:spPr>
          <a:xfrm flipV="1">
            <a:off x="1" y="2632983"/>
            <a:ext cx="9144000" cy="251051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614">
              <a:solidFill>
                <a:schemeClr val="bg1">
                  <a:lumMod val="95000"/>
                </a:schemeClr>
              </a:solidFill>
              <a:latin typeface="Samsung Sharp Sans Medium" charset="0"/>
              <a:ea typeface="Samsung Sharp Sans Medium" charset="0"/>
              <a:cs typeface="Samsung Sharp Sans Medium" charset="0"/>
            </a:endParaRPr>
          </a:p>
        </p:txBody>
      </p:sp>
      <p:sp>
        <p:nvSpPr>
          <p:cNvPr id="13"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824" smtClean="0">
                <a:solidFill>
                  <a:schemeClr val="tx1"/>
                </a:solidFill>
                <a:latin typeface="+mn-lt"/>
                <a:ea typeface="Samsung Sharp Sans Medium" charset="0"/>
                <a:cs typeface="Samsung Sharp Sans Medium" charset="0"/>
              </a:rPr>
              <a:pPr/>
              <a:t>‹#›</a:t>
            </a:fld>
            <a:endParaRPr lang="uk-UA" sz="824">
              <a:solidFill>
                <a:schemeClr val="tx1"/>
              </a:solidFill>
              <a:latin typeface="+mn-lt"/>
              <a:ea typeface="Samsung Sharp Sans Medium" charset="0"/>
              <a:cs typeface="Samsung Sharp Sans Medium" charset="0"/>
            </a:endParaRPr>
          </a:p>
        </p:txBody>
      </p:sp>
      <p:grpSp>
        <p:nvGrpSpPr>
          <p:cNvPr id="3" name="Skupina 2"/>
          <p:cNvGrpSpPr/>
          <p:nvPr/>
        </p:nvGrpSpPr>
        <p:grpSpPr>
          <a:xfrm>
            <a:off x="257176" y="2823883"/>
            <a:ext cx="8626698" cy="1828801"/>
            <a:chOff x="342900" y="3765176"/>
            <a:chExt cx="10056158" cy="2438400"/>
          </a:xfrm>
          <a:solidFill>
            <a:schemeClr val="bg1"/>
          </a:solidFill>
        </p:grpSpPr>
        <p:sp>
          <p:nvSpPr>
            <p:cNvPr id="2" name="Obdélník 1"/>
            <p:cNvSpPr/>
            <p:nvPr/>
          </p:nvSpPr>
          <p:spPr>
            <a:xfrm>
              <a:off x="342900" y="3765176"/>
              <a:ext cx="3189194" cy="243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latin typeface="Samsung Sharp Sans Medium" charset="0"/>
                <a:ea typeface="Samsung Sharp Sans Medium" charset="0"/>
                <a:cs typeface="Samsung Sharp Sans Medium" charset="0"/>
              </a:endParaRPr>
            </a:p>
          </p:txBody>
        </p:sp>
        <p:sp>
          <p:nvSpPr>
            <p:cNvPr id="11" name="Obdélník 10"/>
            <p:cNvSpPr/>
            <p:nvPr/>
          </p:nvSpPr>
          <p:spPr>
            <a:xfrm>
              <a:off x="3776382" y="3765176"/>
              <a:ext cx="3189194" cy="243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latin typeface="Samsung Sharp Sans Medium" charset="0"/>
                <a:ea typeface="Samsung Sharp Sans Medium" charset="0"/>
                <a:cs typeface="Samsung Sharp Sans Medium" charset="0"/>
              </a:endParaRPr>
            </a:p>
          </p:txBody>
        </p:sp>
        <p:sp>
          <p:nvSpPr>
            <p:cNvPr id="14" name="Obdélník 13"/>
            <p:cNvSpPr/>
            <p:nvPr/>
          </p:nvSpPr>
          <p:spPr>
            <a:xfrm>
              <a:off x="7209864" y="3765176"/>
              <a:ext cx="3189194" cy="243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latin typeface="Samsung Sharp Sans Medium" charset="0"/>
                <a:ea typeface="Samsung Sharp Sans Medium" charset="0"/>
                <a:cs typeface="Samsung Sharp Sans Medium" charset="0"/>
              </a:endParaRPr>
            </a:p>
          </p:txBody>
        </p:sp>
      </p:grpSp>
      <p:sp>
        <p:nvSpPr>
          <p:cNvPr id="15" name="Zástupný symbol pro text 3"/>
          <p:cNvSpPr>
            <a:spLocks noGrp="1"/>
          </p:cNvSpPr>
          <p:nvPr>
            <p:ph type="body" sz="quarter" idx="11" hasCustomPrompt="1"/>
          </p:nvPr>
        </p:nvSpPr>
        <p:spPr>
          <a:xfrm>
            <a:off x="257175" y="199105"/>
            <a:ext cx="7146666" cy="895964"/>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pic>
        <p:nvPicPr>
          <p:cNvPr id="16"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
        <p:nvSpPr>
          <p:cNvPr id="17" name="Rectangle 16"/>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tx1"/>
                </a:solidFill>
                <a:latin typeface="+mn-lt"/>
                <a:ea typeface="Samsung Sharp Sans Medium" charset="0"/>
                <a:cs typeface="Samsung Sharp Sans Medium" charset="0"/>
              </a:rPr>
              <a:t>Samsung </a:t>
            </a:r>
            <a:r>
              <a:rPr lang="en-US" sz="599" spc="2" dirty="0">
                <a:solidFill>
                  <a:schemeClr val="tx1"/>
                </a:solidFill>
                <a:latin typeface="+mn-lt"/>
                <a:ea typeface="Samsung Sharp Sans Medium" charset="0"/>
                <a:cs typeface="Samsung Sharp Sans Medium" charset="0"/>
              </a:rPr>
              <a:t>proprietary </a:t>
            </a:r>
            <a:r>
              <a:rPr lang="en-US" sz="599" spc="5" dirty="0">
                <a:solidFill>
                  <a:schemeClr val="tx1"/>
                </a:solidFill>
                <a:latin typeface="+mn-lt"/>
                <a:ea typeface="Samsung Sharp Sans Medium" charset="0"/>
                <a:cs typeface="Samsung Sharp Sans Medium" charset="0"/>
              </a:rPr>
              <a:t>and</a:t>
            </a:r>
            <a:r>
              <a:rPr lang="en-US" sz="599" spc="-18" dirty="0">
                <a:solidFill>
                  <a:schemeClr val="tx1"/>
                </a:solidFill>
                <a:latin typeface="+mn-lt"/>
                <a:ea typeface="Samsung Sharp Sans Medium" charset="0"/>
                <a:cs typeface="Samsung Sharp Sans Medium" charset="0"/>
              </a:rPr>
              <a:t> </a:t>
            </a:r>
            <a:r>
              <a:rPr lang="en-US" sz="599" spc="2" dirty="0">
                <a:solidFill>
                  <a:schemeClr val="tx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10865508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_Big Idea">
    <p:spTree>
      <p:nvGrpSpPr>
        <p:cNvPr id="1" name=""/>
        <p:cNvGrpSpPr/>
        <p:nvPr/>
      </p:nvGrpSpPr>
      <p:grpSpPr>
        <a:xfrm>
          <a:off x="0" y="0"/>
          <a:ext cx="0" cy="0"/>
          <a:chOff x="0" y="0"/>
          <a:chExt cx="0" cy="0"/>
        </a:xfrm>
      </p:grpSpPr>
      <p:sp>
        <p:nvSpPr>
          <p:cNvPr id="4" name="Rectangle 2"/>
          <p:cNvSpPr/>
          <p:nvPr/>
        </p:nvSpPr>
        <p:spPr>
          <a:xfrm>
            <a:off x="270622" y="1653271"/>
            <a:ext cx="8584748" cy="297588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4">
              <a:solidFill>
                <a:schemeClr val="tx1"/>
              </a:solidFill>
              <a:latin typeface="+mn-lt"/>
              <a:ea typeface="Samsung Sharp Sans Medium" charset="0"/>
              <a:cs typeface="Samsung Sharp Sans Medium" charset="0"/>
            </a:endParaRPr>
          </a:p>
        </p:txBody>
      </p:sp>
      <p:sp>
        <p:nvSpPr>
          <p:cNvPr id="8" name="Zástupný symbol pro text 3"/>
          <p:cNvSpPr>
            <a:spLocks noGrp="1"/>
          </p:cNvSpPr>
          <p:nvPr>
            <p:ph type="body" sz="quarter" idx="11" hasCustomPrompt="1"/>
          </p:nvPr>
        </p:nvSpPr>
        <p:spPr>
          <a:xfrm>
            <a:off x="257175" y="199104"/>
            <a:ext cx="7146666" cy="707525"/>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9" name="Zástupný symbol pro text 3"/>
          <p:cNvSpPr>
            <a:spLocks noGrp="1"/>
          </p:cNvSpPr>
          <p:nvPr>
            <p:ph type="body" sz="quarter" idx="57" hasCustomPrompt="1"/>
          </p:nvPr>
        </p:nvSpPr>
        <p:spPr>
          <a:xfrm>
            <a:off x="257175" y="906630"/>
            <a:ext cx="7146666" cy="650951"/>
          </a:xfrm>
          <a:prstGeom prst="rect">
            <a:avLst/>
          </a:prstGeom>
        </p:spPr>
        <p:txBody>
          <a:bodyPr lIns="0" tIns="0" rIns="0" bIns="0"/>
          <a:lstStyle>
            <a:lvl1pPr>
              <a:lnSpc>
                <a:spcPct val="100000"/>
              </a:lnSpc>
              <a:defRPr sz="975" b="0" i="0">
                <a:latin typeface="+mn-lt"/>
                <a:ea typeface="Samsung Sharp Sans Medium" charset="0"/>
                <a:cs typeface="Samsung Sharp Sans Medium" charset="0"/>
              </a:defRPr>
            </a:lvl1pPr>
          </a:lstStyle>
          <a:p>
            <a:pPr lvl="0"/>
            <a:r>
              <a:rPr lang="en-US" noProof="0" dirty="0"/>
              <a:t>Click to edit</a:t>
            </a:r>
          </a:p>
        </p:txBody>
      </p:sp>
      <p:pic>
        <p:nvPicPr>
          <p:cNvPr id="6"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Tree>
    <p:extLst>
      <p:ext uri="{BB962C8B-B14F-4D97-AF65-F5344CB8AC3E}">
        <p14:creationId xmlns:p14="http://schemas.microsoft.com/office/powerpoint/2010/main" val="26058616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Large Call-out">
    <p:spTree>
      <p:nvGrpSpPr>
        <p:cNvPr id="1" name=""/>
        <p:cNvGrpSpPr/>
        <p:nvPr/>
      </p:nvGrpSpPr>
      <p:grpSpPr>
        <a:xfrm>
          <a:off x="0" y="0"/>
          <a:ext cx="0" cy="0"/>
          <a:chOff x="0" y="0"/>
          <a:chExt cx="0" cy="0"/>
        </a:xfrm>
      </p:grpSpPr>
      <p:sp>
        <p:nvSpPr>
          <p:cNvPr id="5" name="Zástupný symbol pro text 3"/>
          <p:cNvSpPr>
            <a:spLocks noGrp="1"/>
          </p:cNvSpPr>
          <p:nvPr>
            <p:ph type="body" sz="quarter" idx="11" hasCustomPrompt="1"/>
          </p:nvPr>
        </p:nvSpPr>
        <p:spPr>
          <a:xfrm>
            <a:off x="257176" y="1207294"/>
            <a:ext cx="8591858" cy="3007058"/>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7" name="Zástupný symbol pro text 3"/>
          <p:cNvSpPr>
            <a:spLocks noGrp="1"/>
          </p:cNvSpPr>
          <p:nvPr>
            <p:ph type="body" sz="quarter" idx="13" hasCustomPrompt="1"/>
          </p:nvPr>
        </p:nvSpPr>
        <p:spPr>
          <a:xfrm>
            <a:off x="257175" y="257176"/>
            <a:ext cx="4314825" cy="239439"/>
          </a:xfrm>
          <a:prstGeom prst="rect">
            <a:avLst/>
          </a:prstGeom>
        </p:spPr>
        <p:txBody>
          <a:bodyPr lIns="0" tIns="0" rIns="0" bIns="0"/>
          <a:lstStyle>
            <a:lvl1pPr>
              <a:lnSpc>
                <a:spcPct val="100000"/>
              </a:lnSpc>
              <a:defRPr sz="975" b="1" i="0">
                <a:latin typeface="+mn-lt"/>
                <a:ea typeface="Samsung Sharp Sans Medium" charset="0"/>
                <a:cs typeface="Samsung Sharp Sans Medium" charset="0"/>
              </a:defRPr>
            </a:lvl1pPr>
          </a:lstStyle>
          <a:p>
            <a:pPr lvl="0"/>
            <a:r>
              <a:rPr lang="en-US" noProof="0" dirty="0"/>
              <a:t>Section title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Tree>
    <p:extLst>
      <p:ext uri="{BB962C8B-B14F-4D97-AF65-F5344CB8AC3E}">
        <p14:creationId xmlns:p14="http://schemas.microsoft.com/office/powerpoint/2010/main" val="21898976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Full Bleed Image">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1" y="1"/>
            <a:ext cx="9144000" cy="5143500"/>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62"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824" smtClean="0">
                <a:solidFill>
                  <a:schemeClr val="bg1"/>
                </a:solidFill>
                <a:latin typeface="+mn-lt"/>
                <a:ea typeface="Samsung Sharp Sans Medium" charset="0"/>
                <a:cs typeface="Samsung Sharp Sans Medium" charset="0"/>
              </a:rPr>
              <a:pPr/>
              <a:t>‹#›</a:t>
            </a:fld>
            <a:endParaRPr lang="uk-UA" sz="824">
              <a:solidFill>
                <a:schemeClr val="bg1"/>
              </a:solidFill>
              <a:latin typeface="+mn-lt"/>
              <a:ea typeface="Samsung Sharp Sans Medium" charset="0"/>
              <a:cs typeface="Samsung Sharp Sans Medium" charset="0"/>
            </a:endParaRPr>
          </a:p>
        </p:txBody>
      </p:sp>
      <p:sp>
        <p:nvSpPr>
          <p:cNvPr id="6" name="Rectangle 5"/>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31418489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Image Slide 1">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1" y="921544"/>
            <a:ext cx="9144000" cy="3300413"/>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6" name="Zástupný symbol pro text 3"/>
          <p:cNvSpPr>
            <a:spLocks noGrp="1"/>
          </p:cNvSpPr>
          <p:nvPr>
            <p:ph type="body" sz="quarter" idx="13" hasCustomPrompt="1"/>
          </p:nvPr>
        </p:nvSpPr>
        <p:spPr>
          <a:xfrm>
            <a:off x="257175" y="257176"/>
            <a:ext cx="4314825" cy="170122"/>
          </a:xfrm>
          <a:prstGeom prst="rect">
            <a:avLst/>
          </a:prstGeom>
        </p:spPr>
        <p:txBody>
          <a:bodyPr lIns="0" tIns="0" rIns="0" bIns="0"/>
          <a:lstStyle>
            <a:lvl1pPr>
              <a:lnSpc>
                <a:spcPct val="100000"/>
              </a:lnSpc>
              <a:defRPr sz="975" b="1" i="0">
                <a:latin typeface="+mn-lt"/>
                <a:ea typeface="Samsung Sharp Sans Medium" charset="0"/>
                <a:cs typeface="Samsung Sharp Sans Medium" charset="0"/>
              </a:defRPr>
            </a:lvl1pPr>
          </a:lstStyle>
          <a:p>
            <a:pPr lvl="0"/>
            <a:r>
              <a:rPr lang="en-US" noProof="0" dirty="0"/>
              <a:t>Section title</a:t>
            </a:r>
          </a:p>
        </p:txBody>
      </p:sp>
      <p:sp>
        <p:nvSpPr>
          <p:cNvPr id="8" name="Zástupný symbol pro text 3"/>
          <p:cNvSpPr>
            <a:spLocks noGrp="1"/>
          </p:cNvSpPr>
          <p:nvPr>
            <p:ph type="body" sz="quarter" idx="71" hasCustomPrompt="1"/>
          </p:nvPr>
        </p:nvSpPr>
        <p:spPr>
          <a:xfrm>
            <a:off x="257175" y="4326079"/>
            <a:ext cx="4314825" cy="390125"/>
          </a:xfrm>
          <a:prstGeom prst="rect">
            <a:avLst/>
          </a:prstGeom>
        </p:spPr>
        <p:txBody>
          <a:bodyPr lIns="0" tIns="0" rIns="0" bIns="0"/>
          <a:lstStyle>
            <a:lvl1pPr>
              <a:lnSpc>
                <a:spcPct val="100000"/>
              </a:lnSpc>
              <a:defRPr sz="975" b="0" i="0">
                <a:latin typeface="+mn-lt"/>
                <a:ea typeface="Samsung Sharp Sans Medium" charset="0"/>
                <a:cs typeface="Samsung Sharp Sans Medium" charset="0"/>
              </a:defRPr>
            </a:lvl1pPr>
          </a:lstStyle>
          <a:p>
            <a:pPr lvl="0"/>
            <a:r>
              <a:rPr lang="en-US" noProof="0" dirty="0"/>
              <a:t>Click to edit</a:t>
            </a:r>
          </a:p>
        </p:txBody>
      </p:sp>
      <p:pic>
        <p:nvPicPr>
          <p:cNvPr id="7"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Tree>
    <p:extLst>
      <p:ext uri="{BB962C8B-B14F-4D97-AF65-F5344CB8AC3E}">
        <p14:creationId xmlns:p14="http://schemas.microsoft.com/office/powerpoint/2010/main" val="15045183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plit Full Bleed">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0" y="1"/>
            <a:ext cx="4533138" cy="5143500"/>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6" name="Picture Placeholder 2"/>
          <p:cNvSpPr>
            <a:spLocks noGrp="1"/>
          </p:cNvSpPr>
          <p:nvPr>
            <p:ph type="pic" sz="quarter" idx="11" hasCustomPrompt="1"/>
          </p:nvPr>
        </p:nvSpPr>
        <p:spPr>
          <a:xfrm>
            <a:off x="4610862" y="1"/>
            <a:ext cx="4533138" cy="5143500"/>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62" name="Holder 6"/>
          <p:cNvSpPr txBox="1">
            <a:spLocks/>
          </p:cNvSpPr>
          <p:nvPr/>
        </p:nvSpPr>
        <p:spPr>
          <a:xfrm>
            <a:off x="6781325" y="4911428"/>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824" smtClean="0">
                <a:solidFill>
                  <a:schemeClr val="bg1"/>
                </a:solidFill>
                <a:latin typeface="+mn-lt"/>
                <a:ea typeface="Samsung Sharp Sans Medium" charset="0"/>
                <a:cs typeface="Samsung Sharp Sans Medium" charset="0"/>
              </a:rPr>
              <a:pPr/>
              <a:t>‹#›</a:t>
            </a:fld>
            <a:endParaRPr lang="uk-UA" sz="824">
              <a:solidFill>
                <a:schemeClr val="bg1"/>
              </a:solidFill>
              <a:latin typeface="+mn-lt"/>
              <a:ea typeface="Samsung Sharp Sans Medium" charset="0"/>
              <a:cs typeface="Samsung Sharp Sans Medium" charset="0"/>
            </a:endParaRPr>
          </a:p>
        </p:txBody>
      </p:sp>
      <p:sp>
        <p:nvSpPr>
          <p:cNvPr id="7" name="Rectangle 6"/>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24361344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_Type and Image Slide">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4572002" y="1"/>
            <a:ext cx="4571999" cy="5143500"/>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9" name="Zástupný symbol pro text 3"/>
          <p:cNvSpPr>
            <a:spLocks noGrp="1"/>
          </p:cNvSpPr>
          <p:nvPr>
            <p:ph type="body" sz="quarter" idx="11" hasCustomPrompt="1"/>
          </p:nvPr>
        </p:nvSpPr>
        <p:spPr>
          <a:xfrm>
            <a:off x="257176" y="1207294"/>
            <a:ext cx="3698081" cy="500894"/>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10" name="Zástupný symbol pro text 3"/>
          <p:cNvSpPr>
            <a:spLocks noGrp="1"/>
          </p:cNvSpPr>
          <p:nvPr>
            <p:ph type="body" sz="quarter" idx="13" hasCustomPrompt="1"/>
          </p:nvPr>
        </p:nvSpPr>
        <p:spPr>
          <a:xfrm>
            <a:off x="257176" y="567935"/>
            <a:ext cx="3698081" cy="170122"/>
          </a:xfrm>
          <a:prstGeom prst="rect">
            <a:avLst/>
          </a:prstGeom>
        </p:spPr>
        <p:txBody>
          <a:bodyPr lIns="0" tIns="0" rIns="0" bIns="0"/>
          <a:lstStyle>
            <a:lvl1pPr>
              <a:lnSpc>
                <a:spcPct val="100000"/>
              </a:lnSpc>
              <a:defRPr sz="975" b="1" i="0">
                <a:latin typeface="+mn-lt"/>
                <a:ea typeface="Samsung Sharp Sans Medium" charset="0"/>
                <a:cs typeface="Samsung Sharp Sans Medium" charset="0"/>
              </a:defRPr>
            </a:lvl1pPr>
          </a:lstStyle>
          <a:p>
            <a:pPr lvl="0"/>
            <a:r>
              <a:rPr lang="en-US" noProof="0" dirty="0"/>
              <a:t>Section title</a:t>
            </a:r>
          </a:p>
        </p:txBody>
      </p:sp>
      <p:sp>
        <p:nvSpPr>
          <p:cNvPr id="12" name="Zástupný symbol pro text 3"/>
          <p:cNvSpPr>
            <a:spLocks noGrp="1"/>
          </p:cNvSpPr>
          <p:nvPr>
            <p:ph type="body" sz="quarter" idx="58" hasCustomPrompt="1"/>
          </p:nvPr>
        </p:nvSpPr>
        <p:spPr>
          <a:xfrm>
            <a:off x="257176" y="1991354"/>
            <a:ext cx="3698081" cy="2547562"/>
          </a:xfrm>
          <a:prstGeom prst="rect">
            <a:avLst/>
          </a:prstGeom>
        </p:spPr>
        <p:txBody>
          <a:bodyPr lIns="0" tIns="0" rIns="0" bIns="0"/>
          <a:lstStyle>
            <a:lvl1pPr>
              <a:lnSpc>
                <a:spcPct val="100000"/>
              </a:lnSpc>
              <a:defRPr sz="975" b="0" i="0">
                <a:latin typeface="+mn-lt"/>
                <a:ea typeface="Samsung Sharp Sans Medium" charset="0"/>
                <a:cs typeface="Samsung Sharp Sans Medium" charset="0"/>
              </a:defRPr>
            </a:lvl1pPr>
          </a:lstStyle>
          <a:p>
            <a:pPr lvl="0"/>
            <a:r>
              <a:rPr lang="en-US" noProof="0" dirty="0"/>
              <a:t>Click to edit</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5760" y="105734"/>
            <a:ext cx="791840" cy="210815"/>
          </a:xfrm>
          <a:prstGeom prst="rect">
            <a:avLst/>
          </a:prstGeom>
        </p:spPr>
      </p:pic>
      <p:sp>
        <p:nvSpPr>
          <p:cNvPr id="13" name="Rectangle 12"/>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
        <p:nvSpPr>
          <p:cNvPr id="14"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824" noProof="0" smtClean="0">
                <a:solidFill>
                  <a:schemeClr val="bg1"/>
                </a:solidFill>
                <a:latin typeface="+mn-lt"/>
                <a:ea typeface="Samsung Sharp Sans Medium" charset="0"/>
                <a:cs typeface="Samsung Sharp Sans Medium" charset="0"/>
              </a:rPr>
              <a:pPr/>
              <a:t>‹#›</a:t>
            </a:fld>
            <a:endParaRPr lang="en-US" sz="824"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14740316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2_Type and Image Slide">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4572002" y="-1"/>
            <a:ext cx="4571999" cy="2544318"/>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1" name="Picture Placeholder 2"/>
          <p:cNvSpPr>
            <a:spLocks noGrp="1"/>
          </p:cNvSpPr>
          <p:nvPr>
            <p:ph type="pic" sz="quarter" idx="57" hasCustomPrompt="1"/>
          </p:nvPr>
        </p:nvSpPr>
        <p:spPr>
          <a:xfrm>
            <a:off x="4572002" y="2599182"/>
            <a:ext cx="4571999" cy="2544318"/>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0" name="Zástupný symbol pro text 3"/>
          <p:cNvSpPr>
            <a:spLocks noGrp="1"/>
          </p:cNvSpPr>
          <p:nvPr>
            <p:ph type="body" sz="quarter" idx="11" hasCustomPrompt="1"/>
          </p:nvPr>
        </p:nvSpPr>
        <p:spPr>
          <a:xfrm>
            <a:off x="257176" y="1207294"/>
            <a:ext cx="3698081" cy="500894"/>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12" name="Zástupný symbol pro text 3"/>
          <p:cNvSpPr>
            <a:spLocks noGrp="1"/>
          </p:cNvSpPr>
          <p:nvPr>
            <p:ph type="body" sz="quarter" idx="13" hasCustomPrompt="1"/>
          </p:nvPr>
        </p:nvSpPr>
        <p:spPr>
          <a:xfrm>
            <a:off x="257176" y="567932"/>
            <a:ext cx="3698081" cy="170122"/>
          </a:xfrm>
          <a:prstGeom prst="rect">
            <a:avLst/>
          </a:prstGeom>
        </p:spPr>
        <p:txBody>
          <a:bodyPr lIns="0" tIns="0" rIns="0" bIns="0"/>
          <a:lstStyle>
            <a:lvl1pPr>
              <a:lnSpc>
                <a:spcPct val="100000"/>
              </a:lnSpc>
              <a:defRPr sz="975" b="1" i="0">
                <a:latin typeface="+mn-lt"/>
                <a:ea typeface="Samsung Sharp Sans Medium" charset="0"/>
                <a:cs typeface="Samsung Sharp Sans Medium" charset="0"/>
              </a:defRPr>
            </a:lvl1pPr>
          </a:lstStyle>
          <a:p>
            <a:pPr lvl="0"/>
            <a:r>
              <a:rPr lang="en-US" noProof="0" dirty="0"/>
              <a:t>Section title</a:t>
            </a:r>
          </a:p>
        </p:txBody>
      </p:sp>
      <p:sp>
        <p:nvSpPr>
          <p:cNvPr id="14" name="Zástupný symbol pro text 3"/>
          <p:cNvSpPr>
            <a:spLocks noGrp="1"/>
          </p:cNvSpPr>
          <p:nvPr>
            <p:ph type="body" sz="quarter" idx="59" hasCustomPrompt="1"/>
          </p:nvPr>
        </p:nvSpPr>
        <p:spPr>
          <a:xfrm>
            <a:off x="257176" y="1991354"/>
            <a:ext cx="3698081" cy="2547562"/>
          </a:xfrm>
          <a:prstGeom prst="rect">
            <a:avLst/>
          </a:prstGeom>
        </p:spPr>
        <p:txBody>
          <a:bodyPr lIns="0" tIns="0" rIns="0" bIns="0"/>
          <a:lstStyle>
            <a:lvl1pPr>
              <a:lnSpc>
                <a:spcPct val="100000"/>
              </a:lnSpc>
              <a:defRPr sz="975" b="0" i="0">
                <a:latin typeface="+mn-lt"/>
                <a:ea typeface="Samsung Sharp Sans Medium" charset="0"/>
                <a:cs typeface="Samsung Sharp Sans Medium" charset="0"/>
              </a:defRPr>
            </a:lvl1pPr>
          </a:lstStyle>
          <a:p>
            <a:pPr lvl="0"/>
            <a:r>
              <a:rPr lang="en-US" noProof="0" dirty="0"/>
              <a:t>Click to edit</a:t>
            </a:r>
          </a:p>
        </p:txBody>
      </p:sp>
      <p:pic>
        <p:nvPicPr>
          <p:cNvPr id="9"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5760" y="105734"/>
            <a:ext cx="791840" cy="210815"/>
          </a:xfrm>
          <a:prstGeom prst="rect">
            <a:avLst/>
          </a:prstGeom>
        </p:spPr>
      </p:pic>
      <p:sp>
        <p:nvSpPr>
          <p:cNvPr id="15" name="Rectangle 14"/>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
        <p:nvSpPr>
          <p:cNvPr id="16"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824" noProof="0" smtClean="0">
                <a:solidFill>
                  <a:schemeClr val="bg1"/>
                </a:solidFill>
                <a:latin typeface="+mn-lt"/>
                <a:ea typeface="Samsung Sharp Sans Medium" charset="0"/>
                <a:cs typeface="Samsung Sharp Sans Medium" charset="0"/>
              </a:rPr>
              <a:pPr/>
              <a:t>‹#›</a:t>
            </a:fld>
            <a:endParaRPr lang="en-US" sz="824"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30924806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3_Type and Image Slide">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4571999" y="-1"/>
            <a:ext cx="2256282" cy="5143501"/>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0" name="Picture Placeholder 2"/>
          <p:cNvSpPr>
            <a:spLocks noGrp="1"/>
          </p:cNvSpPr>
          <p:nvPr>
            <p:ph type="pic" sz="quarter" idx="57" hasCustomPrompt="1"/>
          </p:nvPr>
        </p:nvSpPr>
        <p:spPr>
          <a:xfrm>
            <a:off x="6888908" y="-1"/>
            <a:ext cx="2256282" cy="5143501"/>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1" name="Zástupný symbol pro text 3"/>
          <p:cNvSpPr>
            <a:spLocks noGrp="1"/>
          </p:cNvSpPr>
          <p:nvPr>
            <p:ph type="body" sz="quarter" idx="11" hasCustomPrompt="1"/>
          </p:nvPr>
        </p:nvSpPr>
        <p:spPr>
          <a:xfrm>
            <a:off x="257176" y="1207294"/>
            <a:ext cx="3698081" cy="500894"/>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14" name="Zástupný symbol pro text 3"/>
          <p:cNvSpPr>
            <a:spLocks noGrp="1"/>
          </p:cNvSpPr>
          <p:nvPr>
            <p:ph type="body" sz="quarter" idx="59" hasCustomPrompt="1"/>
          </p:nvPr>
        </p:nvSpPr>
        <p:spPr>
          <a:xfrm>
            <a:off x="257176" y="1991354"/>
            <a:ext cx="3698081" cy="2547562"/>
          </a:xfrm>
          <a:prstGeom prst="rect">
            <a:avLst/>
          </a:prstGeom>
        </p:spPr>
        <p:txBody>
          <a:bodyPr lIns="0" tIns="0" rIns="0" bIns="0"/>
          <a:lstStyle>
            <a:lvl1pPr>
              <a:lnSpc>
                <a:spcPct val="100000"/>
              </a:lnSpc>
              <a:defRPr sz="975" b="0" i="0">
                <a:latin typeface="+mn-lt"/>
                <a:ea typeface="Samsung Sharp Sans Medium" charset="0"/>
                <a:cs typeface="Samsung Sharp Sans Medium" charset="0"/>
              </a:defRPr>
            </a:lvl1pPr>
          </a:lstStyle>
          <a:p>
            <a:pPr lvl="0"/>
            <a:r>
              <a:rPr lang="en-US" noProof="0" dirty="0"/>
              <a:t>Click to edit</a:t>
            </a:r>
          </a:p>
        </p:txBody>
      </p:sp>
      <p:sp>
        <p:nvSpPr>
          <p:cNvPr id="16" name="Zástupný symbol pro text 3"/>
          <p:cNvSpPr>
            <a:spLocks noGrp="1"/>
          </p:cNvSpPr>
          <p:nvPr>
            <p:ph type="body" sz="quarter" idx="13" hasCustomPrompt="1"/>
          </p:nvPr>
        </p:nvSpPr>
        <p:spPr>
          <a:xfrm>
            <a:off x="257176" y="567932"/>
            <a:ext cx="3698081" cy="170122"/>
          </a:xfrm>
          <a:prstGeom prst="rect">
            <a:avLst/>
          </a:prstGeom>
        </p:spPr>
        <p:txBody>
          <a:bodyPr lIns="0" tIns="0" rIns="0" bIns="0"/>
          <a:lstStyle>
            <a:lvl1pPr>
              <a:lnSpc>
                <a:spcPct val="100000"/>
              </a:lnSpc>
              <a:defRPr sz="975" b="1" i="0">
                <a:latin typeface="+mn-lt"/>
                <a:ea typeface="Samsung Sharp Sans Medium" charset="0"/>
                <a:cs typeface="Samsung Sharp Sans Medium" charset="0"/>
              </a:defRPr>
            </a:lvl1pPr>
          </a:lstStyle>
          <a:p>
            <a:pPr lvl="0"/>
            <a:r>
              <a:rPr lang="en-US" noProof="0" dirty="0"/>
              <a:t>Section title</a:t>
            </a:r>
          </a:p>
        </p:txBody>
      </p:sp>
      <p:pic>
        <p:nvPicPr>
          <p:cNvPr id="9"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5760" y="105734"/>
            <a:ext cx="791840" cy="210815"/>
          </a:xfrm>
          <a:prstGeom prst="rect">
            <a:avLst/>
          </a:prstGeom>
        </p:spPr>
      </p:pic>
      <p:sp>
        <p:nvSpPr>
          <p:cNvPr id="13" name="Rectangle 12"/>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
        <p:nvSpPr>
          <p:cNvPr id="15"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824" noProof="0" smtClean="0">
                <a:solidFill>
                  <a:schemeClr val="bg1"/>
                </a:solidFill>
                <a:latin typeface="+mn-lt"/>
                <a:ea typeface="Samsung Sharp Sans Medium" charset="0"/>
                <a:cs typeface="Samsung Sharp Sans Medium" charset="0"/>
              </a:rPr>
              <a:pPr/>
              <a:t>‹#›</a:t>
            </a:fld>
            <a:endParaRPr lang="en-US" sz="824"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9916009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4_Type and Image Slide">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4572000" y="-1"/>
            <a:ext cx="4572002" cy="1673353"/>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2" name="Picture Placeholder 2"/>
          <p:cNvSpPr>
            <a:spLocks noGrp="1"/>
          </p:cNvSpPr>
          <p:nvPr>
            <p:ph type="pic" sz="quarter" idx="57" hasCustomPrompt="1"/>
          </p:nvPr>
        </p:nvSpPr>
        <p:spPr>
          <a:xfrm>
            <a:off x="4572000" y="1735075"/>
            <a:ext cx="4572002" cy="1673353"/>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3" name="Picture Placeholder 2"/>
          <p:cNvSpPr>
            <a:spLocks noGrp="1"/>
          </p:cNvSpPr>
          <p:nvPr>
            <p:ph type="pic" sz="quarter" idx="58" hasCustomPrompt="1"/>
          </p:nvPr>
        </p:nvSpPr>
        <p:spPr>
          <a:xfrm>
            <a:off x="4572000" y="3470148"/>
            <a:ext cx="4572002" cy="1673353"/>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1" name="Zástupný symbol pro text 3"/>
          <p:cNvSpPr>
            <a:spLocks noGrp="1"/>
          </p:cNvSpPr>
          <p:nvPr>
            <p:ph type="body" sz="quarter" idx="11" hasCustomPrompt="1"/>
          </p:nvPr>
        </p:nvSpPr>
        <p:spPr>
          <a:xfrm>
            <a:off x="257176" y="1207294"/>
            <a:ext cx="3698081" cy="500894"/>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16" name="Zástupný symbol pro text 3"/>
          <p:cNvSpPr>
            <a:spLocks noGrp="1"/>
          </p:cNvSpPr>
          <p:nvPr>
            <p:ph type="body" sz="quarter" idx="60" hasCustomPrompt="1"/>
          </p:nvPr>
        </p:nvSpPr>
        <p:spPr>
          <a:xfrm>
            <a:off x="257176" y="1991354"/>
            <a:ext cx="3698081" cy="2547562"/>
          </a:xfrm>
          <a:prstGeom prst="rect">
            <a:avLst/>
          </a:prstGeom>
        </p:spPr>
        <p:txBody>
          <a:bodyPr lIns="0" tIns="0" rIns="0" bIns="0"/>
          <a:lstStyle>
            <a:lvl1pPr>
              <a:lnSpc>
                <a:spcPct val="100000"/>
              </a:lnSpc>
              <a:defRPr sz="975" b="0" i="0">
                <a:latin typeface="+mn-lt"/>
                <a:ea typeface="Samsung Sharp Sans Medium" charset="0"/>
                <a:cs typeface="Samsung Sharp Sans Medium" charset="0"/>
              </a:defRPr>
            </a:lvl1pPr>
          </a:lstStyle>
          <a:p>
            <a:pPr lvl="0"/>
            <a:r>
              <a:rPr lang="en-US" noProof="0" dirty="0"/>
              <a:t>Click to edit</a:t>
            </a:r>
          </a:p>
        </p:txBody>
      </p:sp>
      <p:sp>
        <p:nvSpPr>
          <p:cNvPr id="18" name="Zástupný symbol pro text 3"/>
          <p:cNvSpPr>
            <a:spLocks noGrp="1"/>
          </p:cNvSpPr>
          <p:nvPr>
            <p:ph type="body" sz="quarter" idx="13" hasCustomPrompt="1"/>
          </p:nvPr>
        </p:nvSpPr>
        <p:spPr>
          <a:xfrm>
            <a:off x="257176" y="567932"/>
            <a:ext cx="3698081" cy="170122"/>
          </a:xfrm>
          <a:prstGeom prst="rect">
            <a:avLst/>
          </a:prstGeom>
        </p:spPr>
        <p:txBody>
          <a:bodyPr lIns="0" tIns="0" rIns="0" bIns="0"/>
          <a:lstStyle>
            <a:lvl1pPr>
              <a:lnSpc>
                <a:spcPct val="100000"/>
              </a:lnSpc>
              <a:defRPr sz="975" b="1" i="0">
                <a:latin typeface="+mn-lt"/>
                <a:ea typeface="Samsung Sharp Sans Medium" charset="0"/>
                <a:cs typeface="Samsung Sharp Sans Medium" charset="0"/>
              </a:defRPr>
            </a:lvl1pPr>
          </a:lstStyle>
          <a:p>
            <a:pPr lvl="0"/>
            <a:r>
              <a:rPr lang="en-US" noProof="0" dirty="0"/>
              <a:t>Section title</a:t>
            </a:r>
          </a:p>
        </p:txBody>
      </p:sp>
      <p:pic>
        <p:nvPicPr>
          <p:cNvPr id="10"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5760" y="105734"/>
            <a:ext cx="791840" cy="210815"/>
          </a:xfrm>
          <a:prstGeom prst="rect">
            <a:avLst/>
          </a:prstGeom>
        </p:spPr>
      </p:pic>
      <p:sp>
        <p:nvSpPr>
          <p:cNvPr id="15" name="Rectangle 14"/>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
        <p:nvSpPr>
          <p:cNvPr id="17"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824" noProof="0" smtClean="0">
                <a:solidFill>
                  <a:schemeClr val="bg1"/>
                </a:solidFill>
                <a:latin typeface="+mn-lt"/>
                <a:ea typeface="Samsung Sharp Sans Medium" charset="0"/>
                <a:cs typeface="Samsung Sharp Sans Medium" charset="0"/>
              </a:rPr>
              <a:pPr/>
              <a:t>‹#›</a:t>
            </a:fld>
            <a:endParaRPr lang="en-US" sz="824"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9546771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7_Type and Image Slide">
    <p:spTree>
      <p:nvGrpSpPr>
        <p:cNvPr id="1" name=""/>
        <p:cNvGrpSpPr/>
        <p:nvPr/>
      </p:nvGrpSpPr>
      <p:grpSpPr>
        <a:xfrm>
          <a:off x="0" y="0"/>
          <a:ext cx="0" cy="0"/>
          <a:chOff x="0" y="0"/>
          <a:chExt cx="0" cy="0"/>
        </a:xfrm>
      </p:grpSpPr>
      <p:sp>
        <p:nvSpPr>
          <p:cNvPr id="12" name="Picture Placeholder 2"/>
          <p:cNvSpPr>
            <a:spLocks noGrp="1"/>
          </p:cNvSpPr>
          <p:nvPr>
            <p:ph type="pic" sz="quarter" idx="57" hasCustomPrompt="1"/>
          </p:nvPr>
        </p:nvSpPr>
        <p:spPr>
          <a:xfrm>
            <a:off x="4591399" y="3482581"/>
            <a:ext cx="1474470" cy="1221014"/>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6" name="Picture Placeholder 2"/>
          <p:cNvSpPr>
            <a:spLocks noGrp="1"/>
          </p:cNvSpPr>
          <p:nvPr>
            <p:ph type="pic" sz="quarter" idx="59" hasCustomPrompt="1"/>
          </p:nvPr>
        </p:nvSpPr>
        <p:spPr>
          <a:xfrm>
            <a:off x="7647386" y="1468040"/>
            <a:ext cx="1237059" cy="3235263"/>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17" name="Picture Placeholder 2"/>
          <p:cNvSpPr>
            <a:spLocks noGrp="1"/>
          </p:cNvSpPr>
          <p:nvPr>
            <p:ph type="pic" sz="quarter" idx="60" hasCustomPrompt="1"/>
          </p:nvPr>
        </p:nvSpPr>
        <p:spPr>
          <a:xfrm>
            <a:off x="4591399" y="1468040"/>
            <a:ext cx="3005981" cy="1961388"/>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23" name="Picture Placeholder 2"/>
          <p:cNvSpPr>
            <a:spLocks noGrp="1"/>
          </p:cNvSpPr>
          <p:nvPr>
            <p:ph type="pic" sz="quarter" idx="66" hasCustomPrompt="1"/>
          </p:nvPr>
        </p:nvSpPr>
        <p:spPr>
          <a:xfrm>
            <a:off x="6122909" y="3482581"/>
            <a:ext cx="1474470" cy="1220723"/>
          </a:xfrm>
          <a:prstGeom prst="rect">
            <a:avLst/>
          </a:prstGeom>
          <a:solidFill>
            <a:schemeClr val="bg2"/>
          </a:solidFill>
        </p:spPr>
        <p:txBody>
          <a:bodyPr/>
          <a:lstStyle>
            <a:lvl1pPr>
              <a:defRPr sz="975">
                <a:latin typeface="+mn-lt"/>
                <a:ea typeface="Samsung Sharp Sans Medium" charset="0"/>
                <a:cs typeface="Samsung Sharp Sans Medium" charset="0"/>
              </a:defRPr>
            </a:lvl1pPr>
          </a:lstStyle>
          <a:p>
            <a:r>
              <a:rPr kumimoji="1" lang="en-US" altLang="ja-JP" noProof="0" dirty="0"/>
              <a:t>Drag picture here</a:t>
            </a:r>
          </a:p>
        </p:txBody>
      </p:sp>
      <p:sp>
        <p:nvSpPr>
          <p:cNvPr id="21" name="Zástupný symbol pro text 3"/>
          <p:cNvSpPr>
            <a:spLocks noGrp="1"/>
          </p:cNvSpPr>
          <p:nvPr>
            <p:ph type="body" sz="quarter" idx="11" hasCustomPrompt="1"/>
          </p:nvPr>
        </p:nvSpPr>
        <p:spPr>
          <a:xfrm>
            <a:off x="257176" y="1207294"/>
            <a:ext cx="3698081" cy="500894"/>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22" name="Zástupný symbol pro text 3"/>
          <p:cNvSpPr>
            <a:spLocks noGrp="1"/>
          </p:cNvSpPr>
          <p:nvPr>
            <p:ph type="body" sz="quarter" idx="13" hasCustomPrompt="1"/>
          </p:nvPr>
        </p:nvSpPr>
        <p:spPr>
          <a:xfrm>
            <a:off x="257176" y="257176"/>
            <a:ext cx="3698081" cy="170122"/>
          </a:xfrm>
          <a:prstGeom prst="rect">
            <a:avLst/>
          </a:prstGeom>
        </p:spPr>
        <p:txBody>
          <a:bodyPr lIns="0" tIns="0" rIns="0" bIns="0"/>
          <a:lstStyle>
            <a:lvl1pPr>
              <a:lnSpc>
                <a:spcPct val="100000"/>
              </a:lnSpc>
              <a:defRPr sz="999" b="1" i="0">
                <a:latin typeface="+mn-lt"/>
                <a:ea typeface="Samsung Sharp Sans Medium" charset="0"/>
                <a:cs typeface="Samsung Sharp Sans Medium" charset="0"/>
              </a:defRPr>
            </a:lvl1pPr>
          </a:lstStyle>
          <a:p>
            <a:pPr lvl="0"/>
            <a:r>
              <a:rPr lang="en-US" noProof="0" dirty="0"/>
              <a:t>Section title</a:t>
            </a:r>
          </a:p>
        </p:txBody>
      </p:sp>
      <p:sp>
        <p:nvSpPr>
          <p:cNvPr id="26" name="Zástupný symbol pro text 3"/>
          <p:cNvSpPr>
            <a:spLocks noGrp="1"/>
          </p:cNvSpPr>
          <p:nvPr>
            <p:ph type="body" sz="quarter" idx="58" hasCustomPrompt="1"/>
          </p:nvPr>
        </p:nvSpPr>
        <p:spPr>
          <a:xfrm>
            <a:off x="257176" y="1991354"/>
            <a:ext cx="3698081" cy="2547562"/>
          </a:xfrm>
          <a:prstGeom prst="rect">
            <a:avLst/>
          </a:prstGeom>
        </p:spPr>
        <p:txBody>
          <a:bodyPr lIns="0" tIns="0" rIns="0" bIns="0"/>
          <a:lstStyle>
            <a:lvl1pPr>
              <a:lnSpc>
                <a:spcPct val="100000"/>
              </a:lnSpc>
              <a:defRPr sz="975" b="0" i="0">
                <a:latin typeface="+mn-lt"/>
                <a:ea typeface="Samsung Sharp Sans Medium" charset="0"/>
                <a:cs typeface="Samsung Sharp Sans Medium" charset="0"/>
              </a:defRPr>
            </a:lvl1pPr>
          </a:lstStyle>
          <a:p>
            <a:pPr lvl="0"/>
            <a:r>
              <a:rPr lang="en-US" noProof="0" dirty="0"/>
              <a:t>Click to edit</a:t>
            </a:r>
          </a:p>
        </p:txBody>
      </p:sp>
      <p:sp>
        <p:nvSpPr>
          <p:cNvPr id="28" name="Zástupný symbol pro text 3"/>
          <p:cNvSpPr>
            <a:spLocks noGrp="1"/>
          </p:cNvSpPr>
          <p:nvPr>
            <p:ph type="body" sz="quarter" idx="70" hasCustomPrompt="1"/>
          </p:nvPr>
        </p:nvSpPr>
        <p:spPr>
          <a:xfrm>
            <a:off x="4591399" y="1263624"/>
            <a:ext cx="3005061" cy="204418"/>
          </a:xfrm>
          <a:prstGeom prst="rect">
            <a:avLst/>
          </a:prstGeom>
        </p:spPr>
        <p:txBody>
          <a:bodyPr lIns="0" tIns="0" rIns="0" bIns="0"/>
          <a:lstStyle>
            <a:lvl1pPr>
              <a:lnSpc>
                <a:spcPct val="100000"/>
              </a:lnSpc>
              <a:defRPr sz="975" b="0" i="0">
                <a:latin typeface="+mn-lt"/>
                <a:ea typeface="Samsung Sharp Sans Medium" charset="0"/>
                <a:cs typeface="Samsung Sharp Sans Medium" charset="0"/>
              </a:defRPr>
            </a:lvl1pPr>
          </a:lstStyle>
          <a:p>
            <a:pPr lvl="0"/>
            <a:r>
              <a:rPr lang="en-US" noProof="0" dirty="0"/>
              <a:t>Click to edit</a:t>
            </a:r>
          </a:p>
        </p:txBody>
      </p:sp>
      <p:pic>
        <p:nvPicPr>
          <p:cNvPr id="14"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Tree>
    <p:extLst>
      <p:ext uri="{BB962C8B-B14F-4D97-AF65-F5344CB8AC3E}">
        <p14:creationId xmlns:p14="http://schemas.microsoft.com/office/powerpoint/2010/main" val="886642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10" name="Rectangle 9"/>
          <p:cNvSpPr/>
          <p:nvPr/>
        </p:nvSpPr>
        <p:spPr>
          <a:xfrm>
            <a:off x="185740" y="4781519"/>
            <a:ext cx="1603003" cy="184538"/>
          </a:xfrm>
          <a:prstGeom prst="rect">
            <a:avLst/>
          </a:prstGeom>
        </p:spPr>
        <p:txBody>
          <a:bodyPr wrap="none">
            <a:spAutoFit/>
          </a:bodyPr>
          <a:lstStyle/>
          <a:p>
            <a:pPr marL="0">
              <a:spcBef>
                <a:spcPts val="0"/>
              </a:spcBef>
            </a:pPr>
            <a:r>
              <a:rPr lang="en-US" sz="599" spc="5">
                <a:solidFill>
                  <a:schemeClr val="tx1"/>
                </a:solidFill>
                <a:latin typeface="+mn-lt"/>
                <a:ea typeface="Samsung Sharp Sans Medium" charset="0"/>
                <a:cs typeface="Samsung Sharp Sans Medium" charset="0"/>
              </a:rPr>
              <a:t>Samsung </a:t>
            </a:r>
            <a:r>
              <a:rPr lang="en-US" sz="599" spc="2">
                <a:solidFill>
                  <a:schemeClr val="tx1"/>
                </a:solidFill>
                <a:latin typeface="+mn-lt"/>
                <a:ea typeface="Samsung Sharp Sans Medium" charset="0"/>
                <a:cs typeface="Samsung Sharp Sans Medium" charset="0"/>
              </a:rPr>
              <a:t>proprietary </a:t>
            </a:r>
            <a:r>
              <a:rPr lang="en-US" sz="599" spc="5">
                <a:solidFill>
                  <a:schemeClr val="tx1"/>
                </a:solidFill>
                <a:latin typeface="+mn-lt"/>
                <a:ea typeface="Samsung Sharp Sans Medium" charset="0"/>
                <a:cs typeface="Samsung Sharp Sans Medium" charset="0"/>
              </a:rPr>
              <a:t>and</a:t>
            </a:r>
            <a:r>
              <a:rPr lang="en-US" sz="599" spc="-18">
                <a:solidFill>
                  <a:schemeClr val="tx1"/>
                </a:solidFill>
                <a:latin typeface="+mn-lt"/>
                <a:ea typeface="Samsung Sharp Sans Medium" charset="0"/>
                <a:cs typeface="Samsung Sharp Sans Medium" charset="0"/>
              </a:rPr>
              <a:t> </a:t>
            </a:r>
            <a:r>
              <a:rPr lang="en-US" sz="599" spc="2">
                <a:solidFill>
                  <a:schemeClr val="tx1"/>
                </a:solidFill>
                <a:latin typeface="+mn-lt"/>
                <a:ea typeface="Samsung Sharp Sans Medium" charset="0"/>
                <a:cs typeface="Samsung Sharp Sans Medium" charset="0"/>
              </a:rPr>
              <a:t>confidential</a:t>
            </a:r>
          </a:p>
        </p:txBody>
      </p:sp>
      <p:sp>
        <p:nvSpPr>
          <p:cNvPr id="13" name="Holder 6"/>
          <p:cNvSpPr txBox="1">
            <a:spLocks/>
          </p:cNvSpPr>
          <p:nvPr/>
        </p:nvSpPr>
        <p:spPr>
          <a:xfrm>
            <a:off x="6781325" y="4798831"/>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824" smtClean="0">
                <a:solidFill>
                  <a:schemeClr val="tx1"/>
                </a:solidFill>
                <a:latin typeface="+mn-lt"/>
                <a:ea typeface="Samsung Sharp Sans Medium" charset="0"/>
                <a:cs typeface="Samsung Sharp Sans Medium" charset="0"/>
              </a:rPr>
              <a:pPr/>
              <a:t>‹#›</a:t>
            </a:fld>
            <a:endParaRPr lang="uk-UA" sz="824">
              <a:solidFill>
                <a:schemeClr val="tx1"/>
              </a:solidFill>
              <a:latin typeface="+mn-lt"/>
              <a:ea typeface="Samsung Sharp Sans Medium" charset="0"/>
              <a:cs typeface="Samsung Sharp Sans Medium" charset="0"/>
            </a:endParaRPr>
          </a:p>
        </p:txBody>
      </p:sp>
      <p:sp>
        <p:nvSpPr>
          <p:cNvPr id="3" name="Zástupný symbol pro obrázek 2"/>
          <p:cNvSpPr>
            <a:spLocks noGrp="1"/>
          </p:cNvSpPr>
          <p:nvPr>
            <p:ph type="pic" sz="quarter" idx="10" hasCustomPrompt="1"/>
          </p:nvPr>
        </p:nvSpPr>
        <p:spPr>
          <a:xfrm>
            <a:off x="1" y="2632474"/>
            <a:ext cx="9144000" cy="2511028"/>
          </a:xfrm>
          <a:prstGeom prst="rect">
            <a:avLst/>
          </a:prstGeom>
          <a:solidFill>
            <a:schemeClr val="tx1">
              <a:lumMod val="50000"/>
              <a:lumOff val="50000"/>
            </a:schemeClr>
          </a:solidFill>
        </p:spPr>
        <p:txBody>
          <a:bodyPr/>
          <a:lstStyle>
            <a:lvl1pPr>
              <a:defRPr sz="975">
                <a:latin typeface="+mn-lt"/>
                <a:ea typeface="Samsung Sharp Sans Medium" charset="0"/>
                <a:cs typeface="Samsung Sharp Sans Medium" charset="0"/>
              </a:defRPr>
            </a:lvl1pPr>
          </a:lstStyle>
          <a:p>
            <a:r>
              <a:rPr lang="en-US" dirty="0"/>
              <a:t>Picture</a:t>
            </a:r>
          </a:p>
        </p:txBody>
      </p:sp>
      <p:sp>
        <p:nvSpPr>
          <p:cNvPr id="9" name="Zástupný symbol pro text 3"/>
          <p:cNvSpPr>
            <a:spLocks noGrp="1"/>
          </p:cNvSpPr>
          <p:nvPr>
            <p:ph type="body" sz="quarter" idx="11" hasCustomPrompt="1"/>
          </p:nvPr>
        </p:nvSpPr>
        <p:spPr>
          <a:xfrm>
            <a:off x="257175" y="199105"/>
            <a:ext cx="7146666" cy="895964"/>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
        <p:nvSpPr>
          <p:cNvPr id="7" name="Rectangle 6"/>
          <p:cNvSpPr/>
          <p:nvPr/>
        </p:nvSpPr>
        <p:spPr>
          <a:xfrm>
            <a:off x="7012460" y="4904701"/>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
        <p:nvSpPr>
          <p:cNvPr id="11"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824" noProof="0" smtClean="0">
                <a:solidFill>
                  <a:schemeClr val="bg1"/>
                </a:solidFill>
                <a:latin typeface="+mn-lt"/>
                <a:ea typeface="Samsung Sharp Sans Medium" charset="0"/>
                <a:cs typeface="Samsung Sharp Sans Medium" charset="0"/>
              </a:rPr>
              <a:pPr/>
              <a:t>‹#›</a:t>
            </a:fld>
            <a:endParaRPr lang="en-US" sz="824"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34494708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7_Title Slide">
    <p:spTree>
      <p:nvGrpSpPr>
        <p:cNvPr id="1" name=""/>
        <p:cNvGrpSpPr/>
        <p:nvPr/>
      </p:nvGrpSpPr>
      <p:grpSpPr>
        <a:xfrm>
          <a:off x="0" y="0"/>
          <a:ext cx="0" cy="0"/>
          <a:chOff x="0" y="0"/>
          <a:chExt cx="0" cy="0"/>
        </a:xfrm>
      </p:grpSpPr>
      <p:sp>
        <p:nvSpPr>
          <p:cNvPr id="4" name="Zástupný symbol pro text 3"/>
          <p:cNvSpPr>
            <a:spLocks noGrp="1"/>
          </p:cNvSpPr>
          <p:nvPr>
            <p:ph type="body" sz="quarter" idx="11" hasCustomPrompt="1"/>
          </p:nvPr>
        </p:nvSpPr>
        <p:spPr>
          <a:xfrm>
            <a:off x="257175" y="199104"/>
            <a:ext cx="7146666" cy="334297"/>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10" name="Oval 20"/>
          <p:cNvSpPr/>
          <p:nvPr/>
        </p:nvSpPr>
        <p:spPr>
          <a:xfrm>
            <a:off x="256099" y="4860482"/>
            <a:ext cx="128588" cy="128588"/>
          </a:xfrm>
          <a:prstGeom prst="ellipse">
            <a:avLst/>
          </a:prstGeom>
          <a:solidFill>
            <a:srgbClr val="35B2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49">
              <a:solidFill>
                <a:schemeClr val="tx1">
                  <a:lumMod val="65000"/>
                  <a:lumOff val="35000"/>
                </a:schemeClr>
              </a:solidFill>
            </a:endParaRPr>
          </a:p>
        </p:txBody>
      </p:sp>
      <p:sp>
        <p:nvSpPr>
          <p:cNvPr id="11" name="TextBox 21"/>
          <p:cNvSpPr txBox="1"/>
          <p:nvPr/>
        </p:nvSpPr>
        <p:spPr>
          <a:xfrm>
            <a:off x="378503" y="4789070"/>
            <a:ext cx="868415" cy="230704"/>
          </a:xfrm>
          <a:prstGeom prst="rect">
            <a:avLst/>
          </a:prstGeom>
          <a:noFill/>
        </p:spPr>
        <p:txBody>
          <a:bodyPr wrap="square" rtlCol="0">
            <a:spAutoFit/>
          </a:bodyPr>
          <a:lstStyle/>
          <a:p>
            <a:r>
              <a:rPr lang="en-US" sz="899" dirty="0">
                <a:solidFill>
                  <a:schemeClr val="tx1">
                    <a:lumMod val="65000"/>
                    <a:lumOff val="35000"/>
                  </a:schemeClr>
                </a:solidFill>
                <a:latin typeface="Century Gothic" charset="0"/>
                <a:ea typeface="Century Gothic" charset="0"/>
                <a:cs typeface="Century Gothic" charset="0"/>
              </a:rPr>
              <a:t>Completed</a:t>
            </a:r>
          </a:p>
        </p:txBody>
      </p:sp>
      <p:sp>
        <p:nvSpPr>
          <p:cNvPr id="12" name="Oval 25"/>
          <p:cNvSpPr/>
          <p:nvPr/>
        </p:nvSpPr>
        <p:spPr>
          <a:xfrm>
            <a:off x="1295043" y="4860482"/>
            <a:ext cx="128588" cy="128588"/>
          </a:xfrm>
          <a:prstGeom prst="ellipse">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49">
              <a:solidFill>
                <a:schemeClr val="tx1">
                  <a:lumMod val="65000"/>
                  <a:lumOff val="35000"/>
                </a:schemeClr>
              </a:solidFill>
            </a:endParaRPr>
          </a:p>
        </p:txBody>
      </p:sp>
      <p:sp>
        <p:nvSpPr>
          <p:cNvPr id="13" name="TextBox 26"/>
          <p:cNvSpPr txBox="1"/>
          <p:nvPr/>
        </p:nvSpPr>
        <p:spPr>
          <a:xfrm>
            <a:off x="1429480" y="4789070"/>
            <a:ext cx="868415" cy="230704"/>
          </a:xfrm>
          <a:prstGeom prst="rect">
            <a:avLst/>
          </a:prstGeom>
          <a:noFill/>
        </p:spPr>
        <p:txBody>
          <a:bodyPr wrap="square" rtlCol="0">
            <a:spAutoFit/>
          </a:bodyPr>
          <a:lstStyle/>
          <a:p>
            <a:r>
              <a:rPr lang="en-US" sz="899">
                <a:solidFill>
                  <a:schemeClr val="tx1">
                    <a:lumMod val="65000"/>
                    <a:lumOff val="35000"/>
                  </a:schemeClr>
                </a:solidFill>
                <a:latin typeface="Century Gothic" charset="0"/>
                <a:ea typeface="Century Gothic" charset="0"/>
                <a:cs typeface="Century Gothic" charset="0"/>
              </a:rPr>
              <a:t>On-track</a:t>
            </a:r>
          </a:p>
        </p:txBody>
      </p:sp>
      <p:sp>
        <p:nvSpPr>
          <p:cNvPr id="14" name="Oval 27"/>
          <p:cNvSpPr/>
          <p:nvPr/>
        </p:nvSpPr>
        <p:spPr>
          <a:xfrm>
            <a:off x="2137419" y="4860482"/>
            <a:ext cx="128588" cy="128588"/>
          </a:xfrm>
          <a:prstGeom prst="ellipse">
            <a:avLst/>
          </a:prstGeom>
          <a:solidFill>
            <a:srgbClr val="FFC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49">
              <a:solidFill>
                <a:schemeClr val="tx1">
                  <a:lumMod val="65000"/>
                  <a:lumOff val="35000"/>
                </a:schemeClr>
              </a:solidFill>
            </a:endParaRPr>
          </a:p>
        </p:txBody>
      </p:sp>
      <p:sp>
        <p:nvSpPr>
          <p:cNvPr id="15" name="TextBox 28"/>
          <p:cNvSpPr txBox="1"/>
          <p:nvPr/>
        </p:nvSpPr>
        <p:spPr>
          <a:xfrm>
            <a:off x="2259823" y="4789070"/>
            <a:ext cx="868415" cy="230704"/>
          </a:xfrm>
          <a:prstGeom prst="rect">
            <a:avLst/>
          </a:prstGeom>
          <a:noFill/>
        </p:spPr>
        <p:txBody>
          <a:bodyPr wrap="square" rtlCol="0">
            <a:spAutoFit/>
          </a:bodyPr>
          <a:lstStyle/>
          <a:p>
            <a:r>
              <a:rPr lang="en-US" sz="899" dirty="0">
                <a:solidFill>
                  <a:schemeClr val="tx1">
                    <a:lumMod val="65000"/>
                    <a:lumOff val="35000"/>
                  </a:schemeClr>
                </a:solidFill>
                <a:latin typeface="Century Gothic" charset="0"/>
                <a:ea typeface="Century Gothic" charset="0"/>
                <a:cs typeface="Century Gothic" charset="0"/>
              </a:rPr>
              <a:t>Minor issues</a:t>
            </a:r>
          </a:p>
        </p:txBody>
      </p:sp>
      <p:sp>
        <p:nvSpPr>
          <p:cNvPr id="16" name="Oval 29"/>
          <p:cNvSpPr/>
          <p:nvPr/>
        </p:nvSpPr>
        <p:spPr>
          <a:xfrm>
            <a:off x="3176365" y="4860482"/>
            <a:ext cx="128588" cy="128588"/>
          </a:xfrm>
          <a:prstGeom prst="ellipse">
            <a:avLst/>
          </a:pr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49">
              <a:solidFill>
                <a:schemeClr val="tx1">
                  <a:lumMod val="65000"/>
                  <a:lumOff val="35000"/>
                </a:schemeClr>
              </a:solidFill>
            </a:endParaRPr>
          </a:p>
        </p:txBody>
      </p:sp>
      <p:sp>
        <p:nvSpPr>
          <p:cNvPr id="17" name="TextBox 30"/>
          <p:cNvSpPr txBox="1"/>
          <p:nvPr/>
        </p:nvSpPr>
        <p:spPr>
          <a:xfrm>
            <a:off x="3310801" y="4789070"/>
            <a:ext cx="868415" cy="230704"/>
          </a:xfrm>
          <a:prstGeom prst="rect">
            <a:avLst/>
          </a:prstGeom>
          <a:noFill/>
        </p:spPr>
        <p:txBody>
          <a:bodyPr wrap="square" rtlCol="0">
            <a:spAutoFit/>
          </a:bodyPr>
          <a:lstStyle/>
          <a:p>
            <a:r>
              <a:rPr lang="en-US" sz="899" dirty="0">
                <a:solidFill>
                  <a:schemeClr val="tx1">
                    <a:lumMod val="65000"/>
                    <a:lumOff val="35000"/>
                  </a:schemeClr>
                </a:solidFill>
                <a:latin typeface="Century Gothic" charset="0"/>
                <a:ea typeface="Century Gothic" charset="0"/>
                <a:cs typeface="Century Gothic" charset="0"/>
              </a:rPr>
              <a:t>Major issues</a:t>
            </a:r>
          </a:p>
        </p:txBody>
      </p:sp>
      <p:pic>
        <p:nvPicPr>
          <p:cNvPr id="1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Tree>
    <p:extLst>
      <p:ext uri="{BB962C8B-B14F-4D97-AF65-F5344CB8AC3E}">
        <p14:creationId xmlns:p14="http://schemas.microsoft.com/office/powerpoint/2010/main" val="26345352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2_Headline Only">
    <p:spTree>
      <p:nvGrpSpPr>
        <p:cNvPr id="1" name=""/>
        <p:cNvGrpSpPr/>
        <p:nvPr/>
      </p:nvGrpSpPr>
      <p:grpSpPr>
        <a:xfrm>
          <a:off x="0" y="0"/>
          <a:ext cx="0" cy="0"/>
          <a:chOff x="0" y="0"/>
          <a:chExt cx="0" cy="0"/>
        </a:xfrm>
      </p:grpSpPr>
      <p:pic>
        <p:nvPicPr>
          <p:cNvPr id="3" name="Picture 10"/>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165306" y="105967"/>
            <a:ext cx="791766" cy="210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ástupný symbol pro text 3"/>
          <p:cNvSpPr>
            <a:spLocks noGrp="1"/>
          </p:cNvSpPr>
          <p:nvPr>
            <p:ph type="body" sz="quarter" idx="11"/>
          </p:nvPr>
        </p:nvSpPr>
        <p:spPr>
          <a:xfrm>
            <a:off x="257176" y="199105"/>
            <a:ext cx="7908131" cy="895964"/>
          </a:xfrm>
          <a:prstGeom prst="rect">
            <a:avLst/>
          </a:prstGeom>
        </p:spPr>
        <p:txBody>
          <a:bodyPr lIns="0" tIns="0" rIns="0" bIns="0"/>
          <a:lstStyle>
            <a:lvl1pPr>
              <a:lnSpc>
                <a:spcPct val="100000"/>
              </a:lnSpc>
              <a:defRPr sz="2097" b="1" i="0">
                <a:latin typeface="+mn-lt"/>
                <a:ea typeface="Samsung Sharp Sans Bold" charset="0"/>
                <a:cs typeface="Samsung Sharp Sans Bold" charset="0"/>
              </a:defRPr>
            </a:lvl1pPr>
          </a:lstStyle>
          <a:p>
            <a:pPr lvl="0"/>
            <a:r>
              <a:rPr lang="en-US" noProof="0"/>
              <a:t>Edit Master text styles</a:t>
            </a:r>
          </a:p>
        </p:txBody>
      </p:sp>
    </p:spTree>
    <p:extLst>
      <p:ext uri="{BB962C8B-B14F-4D97-AF65-F5344CB8AC3E}">
        <p14:creationId xmlns:p14="http://schemas.microsoft.com/office/powerpoint/2010/main" val="111919560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Blue section slide">
    <p:bg>
      <p:bgRef idx="1001">
        <a:schemeClr val="bg1"/>
      </p:bgRef>
    </p:bg>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746B3A33-4FF2-4C43-80AF-C3811702D251}"/>
              </a:ext>
            </a:extLst>
          </p:cNvPr>
          <p:cNvSpPr/>
          <p:nvPr userDrawn="1"/>
        </p:nvSpPr>
        <p:spPr>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5792" rtl="0" eaLnBrk="1" fontAlgn="auto" latinLnBrk="0" hangingPunct="1">
              <a:lnSpc>
                <a:spcPct val="100000"/>
              </a:lnSpc>
              <a:spcBef>
                <a:spcPts val="0"/>
              </a:spcBef>
              <a:spcAft>
                <a:spcPts val="0"/>
              </a:spcAft>
              <a:buClrTx/>
              <a:buSzTx/>
              <a:buFontTx/>
              <a:buNone/>
              <a:tabLst/>
              <a:defRPr/>
            </a:pPr>
            <a:endParaRPr kumimoji="1" lang="en-US" sz="819"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3" name="object 3">
            <a:extLst>
              <a:ext uri="{FF2B5EF4-FFF2-40B4-BE49-F238E27FC236}">
                <a16:creationId xmlns:a16="http://schemas.microsoft.com/office/drawing/2014/main" id="{7DCC69AC-7884-EB4B-96E6-17F45C6A8BDA}"/>
              </a:ext>
            </a:extLst>
          </p:cNvPr>
          <p:cNvSpPr txBox="1"/>
          <p:nvPr userDrawn="1"/>
        </p:nvSpPr>
        <p:spPr>
          <a:xfrm>
            <a:off x="870594" y="4870915"/>
            <a:ext cx="1706348" cy="99547"/>
          </a:xfrm>
          <a:prstGeom prst="rect">
            <a:avLst/>
          </a:prstGeom>
        </p:spPr>
        <p:txBody>
          <a:bodyPr vert="horz" wrap="square" lIns="0" tIns="7144" rIns="0" bIns="0" rtlCol="0">
            <a:spAutoFit/>
          </a:bodyPr>
          <a:lstStyle/>
          <a:p>
            <a:pPr marL="7144" marR="0" lvl="0" indent="0" algn="l" defTabSz="415792" rtl="0" eaLnBrk="1" fontAlgn="auto" latinLnBrk="0" hangingPunct="1">
              <a:lnSpc>
                <a:spcPct val="100000"/>
              </a:lnSpc>
              <a:spcBef>
                <a:spcPts val="56"/>
              </a:spcBef>
              <a:spcAft>
                <a:spcPts val="0"/>
              </a:spcAft>
              <a:buClrTx/>
              <a:buSzTx/>
              <a:buFontTx/>
              <a:buNone/>
              <a:tabLst/>
              <a:defRPr/>
            </a:pPr>
            <a:r>
              <a:rPr kumimoji="0" lang="en-US" sz="600" b="0" i="0" u="none" strike="noStrike" kern="1200" cap="none" spc="0" normalizeH="0" baseline="0" noProof="0">
                <a:ln>
                  <a:noFill/>
                </a:ln>
                <a:solidFill>
                  <a:srgbClr val="FFFFFF"/>
                </a:solidFill>
                <a:effectLst/>
                <a:uLnTx/>
                <a:uFillTx/>
                <a:latin typeface="Century Gothic" panose="020B0502020202020204" pitchFamily="34" charset="0"/>
                <a:ea typeface="+mn-ea"/>
                <a:cs typeface="SamsungOne-400"/>
              </a:rPr>
              <a:t>Proprietary and</a:t>
            </a:r>
            <a:r>
              <a:rPr kumimoji="0" lang="en-US" sz="600" b="0" i="0" u="none" strike="noStrike" kern="1200" cap="none" spc="28" normalizeH="0" baseline="0" noProof="0">
                <a:ln>
                  <a:noFill/>
                </a:ln>
                <a:solidFill>
                  <a:srgbClr val="FFFFFF"/>
                </a:solidFill>
                <a:effectLst/>
                <a:uLnTx/>
                <a:uFillTx/>
                <a:latin typeface="Century Gothic" panose="020B0502020202020204" pitchFamily="34" charset="0"/>
                <a:ea typeface="+mn-ea"/>
                <a:cs typeface="SamsungOne-400"/>
              </a:rPr>
              <a:t> </a:t>
            </a:r>
            <a:r>
              <a:rPr kumimoji="0" lang="en-US" sz="600" b="0" i="0" u="none" strike="noStrike" kern="1200" cap="none" spc="0" normalizeH="0" baseline="0" noProof="0">
                <a:ln>
                  <a:noFill/>
                </a:ln>
                <a:solidFill>
                  <a:srgbClr val="FFFFFF"/>
                </a:solidFill>
                <a:effectLst/>
                <a:uLnTx/>
                <a:uFillTx/>
                <a:latin typeface="Century Gothic" panose="020B0502020202020204" pitchFamily="34" charset="0"/>
                <a:ea typeface="+mn-ea"/>
                <a:cs typeface="SamsungOne-400"/>
              </a:rPr>
              <a:t>confidential</a:t>
            </a:r>
          </a:p>
        </p:txBody>
      </p:sp>
      <p:sp>
        <p:nvSpPr>
          <p:cNvPr id="4" name="Freeform 1">
            <a:extLst>
              <a:ext uri="{FF2B5EF4-FFF2-40B4-BE49-F238E27FC236}">
                <a16:creationId xmlns:a16="http://schemas.microsoft.com/office/drawing/2014/main" id="{89AF45A1-32FC-5641-A3F9-AF202566E9FC}"/>
              </a:ext>
            </a:extLst>
          </p:cNvPr>
          <p:cNvSpPr>
            <a:spLocks noChangeAspect="1" noChangeArrowheads="1"/>
          </p:cNvSpPr>
          <p:nvPr userDrawn="1"/>
        </p:nvSpPr>
        <p:spPr bwMode="auto">
          <a:xfrm>
            <a:off x="8160544" y="4846821"/>
            <a:ext cx="726281" cy="111224"/>
          </a:xfrm>
          <a:custGeom>
            <a:avLst/>
            <a:gdLst>
              <a:gd name="T0" fmla="*/ 581 w 15377"/>
              <a:gd name="T1" fmla="*/ 522 h 2356"/>
              <a:gd name="T2" fmla="*/ 985 w 15377"/>
              <a:gd name="T3" fmla="*/ 576 h 2356"/>
              <a:gd name="T4" fmla="*/ 1532 w 15377"/>
              <a:gd name="T5" fmla="*/ 711 h 2356"/>
              <a:gd name="T6" fmla="*/ 790 w 15377"/>
              <a:gd name="T7" fmla="*/ 3 h 2356"/>
              <a:gd name="T8" fmla="*/ 31 w 15377"/>
              <a:gd name="T9" fmla="*/ 784 h 2356"/>
              <a:gd name="T10" fmla="*/ 1027 w 15377"/>
              <a:gd name="T11" fmla="*/ 1811 h 2356"/>
              <a:gd name="T12" fmla="*/ 593 w 15377"/>
              <a:gd name="T13" fmla="*/ 1760 h 2356"/>
              <a:gd name="T14" fmla="*/ 0 w 15377"/>
              <a:gd name="T15" fmla="*/ 1548 h 2356"/>
              <a:gd name="T16" fmla="*/ 799 w 15377"/>
              <a:gd name="T17" fmla="*/ 2355 h 2356"/>
              <a:gd name="T18" fmla="*/ 1572 w 15377"/>
              <a:gd name="T19" fmla="*/ 1494 h 2356"/>
              <a:gd name="T20" fmla="*/ 7731 w 15377"/>
              <a:gd name="T21" fmla="*/ 643 h 2356"/>
              <a:gd name="T22" fmla="*/ 7929 w 15377"/>
              <a:gd name="T23" fmla="*/ 384 h 2356"/>
              <a:gd name="T24" fmla="*/ 8129 w 15377"/>
              <a:gd name="T25" fmla="*/ 717 h 2356"/>
              <a:gd name="T26" fmla="*/ 8671 w 15377"/>
              <a:gd name="T27" fmla="*/ 564 h 2356"/>
              <a:gd name="T28" fmla="*/ 7179 w 15377"/>
              <a:gd name="T29" fmla="*/ 499 h 2356"/>
              <a:gd name="T30" fmla="*/ 8163 w 15377"/>
              <a:gd name="T31" fmla="*/ 1644 h 2356"/>
              <a:gd name="T32" fmla="*/ 7954 w 15377"/>
              <a:gd name="T33" fmla="*/ 1952 h 2356"/>
              <a:gd name="T34" fmla="*/ 7734 w 15377"/>
              <a:gd name="T35" fmla="*/ 1542 h 2356"/>
              <a:gd name="T36" fmla="*/ 7151 w 15377"/>
              <a:gd name="T37" fmla="*/ 1709 h 2356"/>
              <a:gd name="T38" fmla="*/ 8708 w 15377"/>
              <a:gd name="T39" fmla="*/ 1844 h 2356"/>
              <a:gd name="T40" fmla="*/ 7731 w 15377"/>
              <a:gd name="T41" fmla="*/ 643 h 2356"/>
              <a:gd name="T42" fmla="*/ 12204 w 15377"/>
              <a:gd name="T43" fmla="*/ 70 h 2356"/>
              <a:gd name="T44" fmla="*/ 11388 w 15377"/>
              <a:gd name="T45" fmla="*/ 2245 h 2356"/>
              <a:gd name="T46" fmla="*/ 11896 w 15377"/>
              <a:gd name="T47" fmla="*/ 420 h 2356"/>
              <a:gd name="T48" fmla="*/ 13234 w 15377"/>
              <a:gd name="T49" fmla="*/ 2245 h 2356"/>
              <a:gd name="T50" fmla="*/ 12692 w 15377"/>
              <a:gd name="T51" fmla="*/ 70 h 2356"/>
              <a:gd name="T52" fmla="*/ 1947 w 15377"/>
              <a:gd name="T53" fmla="*/ 2268 h 2356"/>
              <a:gd name="T54" fmla="*/ 2847 w 15377"/>
              <a:gd name="T55" fmla="*/ 234 h 2356"/>
              <a:gd name="T56" fmla="*/ 3736 w 15377"/>
              <a:gd name="T57" fmla="*/ 2268 h 2356"/>
              <a:gd name="T58" fmla="*/ 2353 w 15377"/>
              <a:gd name="T59" fmla="*/ 70 h 2356"/>
              <a:gd name="T60" fmla="*/ 5396 w 15377"/>
              <a:gd name="T61" fmla="*/ 1788 h 2356"/>
              <a:gd name="T62" fmla="*/ 4222 w 15377"/>
              <a:gd name="T63" fmla="*/ 70 h 2356"/>
              <a:gd name="T64" fmla="*/ 4724 w 15377"/>
              <a:gd name="T65" fmla="*/ 2268 h 2356"/>
              <a:gd name="T66" fmla="*/ 5116 w 15377"/>
              <a:gd name="T67" fmla="*/ 2268 h 2356"/>
              <a:gd name="T68" fmla="*/ 6053 w 15377"/>
              <a:gd name="T69" fmla="*/ 234 h 2356"/>
              <a:gd name="T70" fmla="*/ 6617 w 15377"/>
              <a:gd name="T71" fmla="*/ 2268 h 2356"/>
              <a:gd name="T72" fmla="*/ 5672 w 15377"/>
              <a:gd name="T73" fmla="*/ 70 h 2356"/>
              <a:gd name="T74" fmla="*/ 10779 w 15377"/>
              <a:gd name="T75" fmla="*/ 70 h 2356"/>
              <a:gd name="T76" fmla="*/ 10223 w 15377"/>
              <a:gd name="T77" fmla="*/ 1695 h 2356"/>
              <a:gd name="T78" fmla="*/ 10006 w 15377"/>
              <a:gd name="T79" fmla="*/ 1940 h 2356"/>
              <a:gd name="T80" fmla="*/ 9791 w 15377"/>
              <a:gd name="T81" fmla="*/ 1695 h 2356"/>
              <a:gd name="T82" fmla="*/ 9235 w 15377"/>
              <a:gd name="T83" fmla="*/ 70 h 2356"/>
              <a:gd name="T84" fmla="*/ 9241 w 15377"/>
              <a:gd name="T85" fmla="*/ 1788 h 2356"/>
              <a:gd name="T86" fmla="*/ 10773 w 15377"/>
              <a:gd name="T87" fmla="*/ 1788 h 2356"/>
              <a:gd name="T88" fmla="*/ 10779 w 15377"/>
              <a:gd name="T89" fmla="*/ 70 h 2356"/>
              <a:gd name="T90" fmla="*/ 14594 w 15377"/>
              <a:gd name="T91" fmla="*/ 1356 h 2356"/>
              <a:gd name="T92" fmla="*/ 14820 w 15377"/>
              <a:gd name="T93" fmla="*/ 1672 h 2356"/>
              <a:gd name="T94" fmla="*/ 14589 w 15377"/>
              <a:gd name="T95" fmla="*/ 1918 h 2356"/>
              <a:gd name="T96" fmla="*/ 14360 w 15377"/>
              <a:gd name="T97" fmla="*/ 1672 h 2356"/>
              <a:gd name="T98" fmla="*/ 14371 w 15377"/>
              <a:gd name="T99" fmla="*/ 564 h 2356"/>
              <a:gd name="T100" fmla="*/ 14809 w 15377"/>
              <a:gd name="T101" fmla="*/ 564 h 2356"/>
              <a:gd name="T102" fmla="*/ 14814 w 15377"/>
              <a:gd name="T103" fmla="*/ 770 h 2356"/>
              <a:gd name="T104" fmla="*/ 15367 w 15377"/>
              <a:gd name="T105" fmla="*/ 697 h 2356"/>
              <a:gd name="T106" fmla="*/ 14594 w 15377"/>
              <a:gd name="T107" fmla="*/ 8 h 2356"/>
              <a:gd name="T108" fmla="*/ 13813 w 15377"/>
              <a:gd name="T109" fmla="*/ 697 h 2356"/>
              <a:gd name="T110" fmla="*/ 13821 w 15377"/>
              <a:gd name="T111" fmla="*/ 1763 h 2356"/>
              <a:gd name="T112" fmla="*/ 15367 w 15377"/>
              <a:gd name="T113" fmla="*/ 1763 h 2356"/>
              <a:gd name="T114" fmla="*/ 15376 w 15377"/>
              <a:gd name="T115" fmla="*/ 1035 h 2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377" h="2356">
                <a:moveTo>
                  <a:pt x="584" y="638"/>
                </a:moveTo>
                <a:cubicBezTo>
                  <a:pt x="573" y="592"/>
                  <a:pt x="576" y="547"/>
                  <a:pt x="581" y="522"/>
                </a:cubicBezTo>
                <a:cubicBezTo>
                  <a:pt x="595" y="451"/>
                  <a:pt x="643" y="375"/>
                  <a:pt x="782" y="375"/>
                </a:cubicBezTo>
                <a:cubicBezTo>
                  <a:pt x="911" y="375"/>
                  <a:pt x="985" y="454"/>
                  <a:pt x="985" y="576"/>
                </a:cubicBezTo>
                <a:lnTo>
                  <a:pt x="985" y="711"/>
                </a:lnTo>
                <a:lnTo>
                  <a:pt x="1532" y="711"/>
                </a:lnTo>
                <a:lnTo>
                  <a:pt x="1532" y="556"/>
                </a:lnTo>
                <a:cubicBezTo>
                  <a:pt x="1532" y="79"/>
                  <a:pt x="1100" y="3"/>
                  <a:pt x="790" y="3"/>
                </a:cubicBezTo>
                <a:cubicBezTo>
                  <a:pt x="403" y="0"/>
                  <a:pt x="85" y="130"/>
                  <a:pt x="25" y="488"/>
                </a:cubicBezTo>
                <a:cubicBezTo>
                  <a:pt x="8" y="587"/>
                  <a:pt x="6" y="674"/>
                  <a:pt x="31" y="784"/>
                </a:cubicBezTo>
                <a:cubicBezTo>
                  <a:pt x="127" y="1232"/>
                  <a:pt x="909" y="1362"/>
                  <a:pt x="1021" y="1647"/>
                </a:cubicBezTo>
                <a:cubicBezTo>
                  <a:pt x="1044" y="1700"/>
                  <a:pt x="1036" y="1768"/>
                  <a:pt x="1027" y="1811"/>
                </a:cubicBezTo>
                <a:cubicBezTo>
                  <a:pt x="1010" y="1884"/>
                  <a:pt x="959" y="1960"/>
                  <a:pt x="813" y="1960"/>
                </a:cubicBezTo>
                <a:cubicBezTo>
                  <a:pt x="674" y="1960"/>
                  <a:pt x="593" y="1881"/>
                  <a:pt x="593" y="1760"/>
                </a:cubicBezTo>
                <a:lnTo>
                  <a:pt x="593" y="1548"/>
                </a:lnTo>
                <a:lnTo>
                  <a:pt x="0" y="1548"/>
                </a:lnTo>
                <a:lnTo>
                  <a:pt x="0" y="1717"/>
                </a:lnTo>
                <a:cubicBezTo>
                  <a:pt x="0" y="2208"/>
                  <a:pt x="386" y="2355"/>
                  <a:pt x="799" y="2355"/>
                </a:cubicBezTo>
                <a:cubicBezTo>
                  <a:pt x="1196" y="2355"/>
                  <a:pt x="1521" y="2220"/>
                  <a:pt x="1575" y="1853"/>
                </a:cubicBezTo>
                <a:cubicBezTo>
                  <a:pt x="1600" y="1664"/>
                  <a:pt x="1580" y="1540"/>
                  <a:pt x="1572" y="1494"/>
                </a:cubicBezTo>
                <a:cubicBezTo>
                  <a:pt x="1481" y="1030"/>
                  <a:pt x="646" y="894"/>
                  <a:pt x="584" y="638"/>
                </a:cubicBezTo>
                <a:close/>
                <a:moveTo>
                  <a:pt x="7731" y="643"/>
                </a:moveTo>
                <a:cubicBezTo>
                  <a:pt x="7723" y="601"/>
                  <a:pt x="7726" y="553"/>
                  <a:pt x="7728" y="530"/>
                </a:cubicBezTo>
                <a:cubicBezTo>
                  <a:pt x="7745" y="460"/>
                  <a:pt x="7790" y="384"/>
                  <a:pt x="7929" y="384"/>
                </a:cubicBezTo>
                <a:cubicBezTo>
                  <a:pt x="8056" y="384"/>
                  <a:pt x="8129" y="463"/>
                  <a:pt x="8129" y="581"/>
                </a:cubicBezTo>
                <a:lnTo>
                  <a:pt x="8129" y="717"/>
                </a:lnTo>
                <a:lnTo>
                  <a:pt x="8671" y="717"/>
                </a:lnTo>
                <a:lnTo>
                  <a:pt x="8671" y="564"/>
                </a:lnTo>
                <a:cubicBezTo>
                  <a:pt x="8671" y="90"/>
                  <a:pt x="8248" y="17"/>
                  <a:pt x="7940" y="17"/>
                </a:cubicBezTo>
                <a:cubicBezTo>
                  <a:pt x="7554" y="17"/>
                  <a:pt x="7238" y="144"/>
                  <a:pt x="7179" y="499"/>
                </a:cubicBezTo>
                <a:cubicBezTo>
                  <a:pt x="7165" y="595"/>
                  <a:pt x="7159" y="683"/>
                  <a:pt x="7185" y="793"/>
                </a:cubicBezTo>
                <a:cubicBezTo>
                  <a:pt x="7278" y="1232"/>
                  <a:pt x="8050" y="1362"/>
                  <a:pt x="8163" y="1644"/>
                </a:cubicBezTo>
                <a:cubicBezTo>
                  <a:pt x="8183" y="1698"/>
                  <a:pt x="8177" y="1765"/>
                  <a:pt x="8166" y="1805"/>
                </a:cubicBezTo>
                <a:cubicBezTo>
                  <a:pt x="8149" y="1878"/>
                  <a:pt x="8101" y="1952"/>
                  <a:pt x="7954" y="1952"/>
                </a:cubicBezTo>
                <a:cubicBezTo>
                  <a:pt x="7819" y="1952"/>
                  <a:pt x="7734" y="1873"/>
                  <a:pt x="7734" y="1754"/>
                </a:cubicBezTo>
                <a:lnTo>
                  <a:pt x="7734" y="1542"/>
                </a:lnTo>
                <a:lnTo>
                  <a:pt x="7151" y="1542"/>
                </a:lnTo>
                <a:lnTo>
                  <a:pt x="7151" y="1709"/>
                </a:lnTo>
                <a:cubicBezTo>
                  <a:pt x="7151" y="2194"/>
                  <a:pt x="7532" y="2341"/>
                  <a:pt x="7940" y="2341"/>
                </a:cubicBezTo>
                <a:cubicBezTo>
                  <a:pt x="8332" y="2341"/>
                  <a:pt x="8657" y="2206"/>
                  <a:pt x="8708" y="1844"/>
                </a:cubicBezTo>
                <a:cubicBezTo>
                  <a:pt x="8733" y="1655"/>
                  <a:pt x="8713" y="1534"/>
                  <a:pt x="8705" y="1489"/>
                </a:cubicBezTo>
                <a:cubicBezTo>
                  <a:pt x="8617" y="1033"/>
                  <a:pt x="7793" y="897"/>
                  <a:pt x="7731" y="643"/>
                </a:cubicBezTo>
                <a:close/>
                <a:moveTo>
                  <a:pt x="12720" y="1839"/>
                </a:moveTo>
                <a:lnTo>
                  <a:pt x="12204" y="70"/>
                </a:lnTo>
                <a:lnTo>
                  <a:pt x="11388" y="70"/>
                </a:lnTo>
                <a:lnTo>
                  <a:pt x="11388" y="2245"/>
                </a:lnTo>
                <a:lnTo>
                  <a:pt x="11927" y="2245"/>
                </a:lnTo>
                <a:lnTo>
                  <a:pt x="11896" y="420"/>
                </a:lnTo>
                <a:lnTo>
                  <a:pt x="12452" y="2245"/>
                </a:lnTo>
                <a:lnTo>
                  <a:pt x="13234" y="2245"/>
                </a:lnTo>
                <a:lnTo>
                  <a:pt x="13234" y="70"/>
                </a:lnTo>
                <a:lnTo>
                  <a:pt x="12692" y="70"/>
                </a:lnTo>
                <a:lnTo>
                  <a:pt x="12720" y="1839"/>
                </a:lnTo>
                <a:close/>
                <a:moveTo>
                  <a:pt x="1947" y="2268"/>
                </a:moveTo>
                <a:lnTo>
                  <a:pt x="2540" y="2268"/>
                </a:lnTo>
                <a:lnTo>
                  <a:pt x="2847" y="234"/>
                </a:lnTo>
                <a:lnTo>
                  <a:pt x="3146" y="2268"/>
                </a:lnTo>
                <a:lnTo>
                  <a:pt x="3736" y="2268"/>
                </a:lnTo>
                <a:lnTo>
                  <a:pt x="3330" y="70"/>
                </a:lnTo>
                <a:lnTo>
                  <a:pt x="2353" y="70"/>
                </a:lnTo>
                <a:lnTo>
                  <a:pt x="1947" y="2268"/>
                </a:lnTo>
                <a:close/>
                <a:moveTo>
                  <a:pt x="5396" y="1788"/>
                </a:moveTo>
                <a:lnTo>
                  <a:pt x="5119" y="70"/>
                </a:lnTo>
                <a:lnTo>
                  <a:pt x="4222" y="70"/>
                </a:lnTo>
                <a:lnTo>
                  <a:pt x="4174" y="2268"/>
                </a:lnTo>
                <a:lnTo>
                  <a:pt x="4724" y="2268"/>
                </a:lnTo>
                <a:lnTo>
                  <a:pt x="4738" y="234"/>
                </a:lnTo>
                <a:lnTo>
                  <a:pt x="5116" y="2268"/>
                </a:lnTo>
                <a:lnTo>
                  <a:pt x="5672" y="2268"/>
                </a:lnTo>
                <a:lnTo>
                  <a:pt x="6053" y="234"/>
                </a:lnTo>
                <a:lnTo>
                  <a:pt x="6067" y="2268"/>
                </a:lnTo>
                <a:lnTo>
                  <a:pt x="6617" y="2268"/>
                </a:lnTo>
                <a:lnTo>
                  <a:pt x="6569" y="70"/>
                </a:lnTo>
                <a:lnTo>
                  <a:pt x="5672" y="70"/>
                </a:lnTo>
                <a:lnTo>
                  <a:pt x="5396" y="1788"/>
                </a:lnTo>
                <a:close/>
                <a:moveTo>
                  <a:pt x="10779" y="70"/>
                </a:moveTo>
                <a:lnTo>
                  <a:pt x="10223" y="70"/>
                </a:lnTo>
                <a:lnTo>
                  <a:pt x="10223" y="1695"/>
                </a:lnTo>
                <a:cubicBezTo>
                  <a:pt x="10223" y="1723"/>
                  <a:pt x="10223" y="1754"/>
                  <a:pt x="10217" y="1779"/>
                </a:cubicBezTo>
                <a:cubicBezTo>
                  <a:pt x="10206" y="1833"/>
                  <a:pt x="10161" y="1940"/>
                  <a:pt x="10006" y="1940"/>
                </a:cubicBezTo>
                <a:cubicBezTo>
                  <a:pt x="9853" y="1940"/>
                  <a:pt x="9808" y="1836"/>
                  <a:pt x="9797" y="1779"/>
                </a:cubicBezTo>
                <a:cubicBezTo>
                  <a:pt x="9791" y="1757"/>
                  <a:pt x="9791" y="1723"/>
                  <a:pt x="9791" y="1695"/>
                </a:cubicBezTo>
                <a:lnTo>
                  <a:pt x="9791" y="70"/>
                </a:lnTo>
                <a:lnTo>
                  <a:pt x="9235" y="70"/>
                </a:lnTo>
                <a:lnTo>
                  <a:pt x="9235" y="1644"/>
                </a:lnTo>
                <a:cubicBezTo>
                  <a:pt x="9235" y="1684"/>
                  <a:pt x="9238" y="1768"/>
                  <a:pt x="9241" y="1788"/>
                </a:cubicBezTo>
                <a:cubicBezTo>
                  <a:pt x="9280" y="2197"/>
                  <a:pt x="9603" y="2333"/>
                  <a:pt x="10006" y="2333"/>
                </a:cubicBezTo>
                <a:cubicBezTo>
                  <a:pt x="10410" y="2333"/>
                  <a:pt x="10734" y="2200"/>
                  <a:pt x="10773" y="1788"/>
                </a:cubicBezTo>
                <a:cubicBezTo>
                  <a:pt x="10776" y="1765"/>
                  <a:pt x="10782" y="1684"/>
                  <a:pt x="10779" y="1644"/>
                </a:cubicBezTo>
                <a:lnTo>
                  <a:pt x="10779" y="70"/>
                </a:lnTo>
                <a:close/>
                <a:moveTo>
                  <a:pt x="14594" y="1035"/>
                </a:moveTo>
                <a:lnTo>
                  <a:pt x="14594" y="1356"/>
                </a:lnTo>
                <a:lnTo>
                  <a:pt x="14820" y="1356"/>
                </a:lnTo>
                <a:lnTo>
                  <a:pt x="14820" y="1672"/>
                </a:lnTo>
                <a:cubicBezTo>
                  <a:pt x="14820" y="1700"/>
                  <a:pt x="14820" y="1732"/>
                  <a:pt x="14814" y="1757"/>
                </a:cubicBezTo>
                <a:cubicBezTo>
                  <a:pt x="14806" y="1816"/>
                  <a:pt x="14749" y="1918"/>
                  <a:pt x="14589" y="1918"/>
                </a:cubicBezTo>
                <a:cubicBezTo>
                  <a:pt x="14431" y="1918"/>
                  <a:pt x="14374" y="1816"/>
                  <a:pt x="14366" y="1757"/>
                </a:cubicBezTo>
                <a:cubicBezTo>
                  <a:pt x="14363" y="1732"/>
                  <a:pt x="14360" y="1700"/>
                  <a:pt x="14360" y="1672"/>
                </a:cubicBezTo>
                <a:lnTo>
                  <a:pt x="14360" y="669"/>
                </a:lnTo>
                <a:cubicBezTo>
                  <a:pt x="14360" y="632"/>
                  <a:pt x="14363" y="595"/>
                  <a:pt x="14371" y="564"/>
                </a:cubicBezTo>
                <a:cubicBezTo>
                  <a:pt x="14383" y="511"/>
                  <a:pt x="14431" y="406"/>
                  <a:pt x="14589" y="406"/>
                </a:cubicBezTo>
                <a:cubicBezTo>
                  <a:pt x="14758" y="406"/>
                  <a:pt x="14797" y="516"/>
                  <a:pt x="14809" y="564"/>
                </a:cubicBezTo>
                <a:cubicBezTo>
                  <a:pt x="14814" y="595"/>
                  <a:pt x="14814" y="649"/>
                  <a:pt x="14814" y="649"/>
                </a:cubicBezTo>
                <a:lnTo>
                  <a:pt x="14814" y="770"/>
                </a:lnTo>
                <a:lnTo>
                  <a:pt x="15367" y="770"/>
                </a:lnTo>
                <a:lnTo>
                  <a:pt x="15367" y="697"/>
                </a:lnTo>
                <a:cubicBezTo>
                  <a:pt x="15367" y="697"/>
                  <a:pt x="15370" y="621"/>
                  <a:pt x="15365" y="550"/>
                </a:cubicBezTo>
                <a:cubicBezTo>
                  <a:pt x="15322" y="138"/>
                  <a:pt x="14984" y="8"/>
                  <a:pt x="14594" y="8"/>
                </a:cubicBezTo>
                <a:cubicBezTo>
                  <a:pt x="14205" y="8"/>
                  <a:pt x="13872" y="141"/>
                  <a:pt x="13824" y="550"/>
                </a:cubicBezTo>
                <a:cubicBezTo>
                  <a:pt x="13818" y="587"/>
                  <a:pt x="13813" y="655"/>
                  <a:pt x="13813" y="697"/>
                </a:cubicBezTo>
                <a:lnTo>
                  <a:pt x="13813" y="1619"/>
                </a:lnTo>
                <a:cubicBezTo>
                  <a:pt x="13813" y="1658"/>
                  <a:pt x="13813" y="1689"/>
                  <a:pt x="13821" y="1763"/>
                </a:cubicBezTo>
                <a:cubicBezTo>
                  <a:pt x="13858" y="2163"/>
                  <a:pt x="14205" y="2304"/>
                  <a:pt x="14594" y="2304"/>
                </a:cubicBezTo>
                <a:cubicBezTo>
                  <a:pt x="14987" y="2304"/>
                  <a:pt x="15331" y="2163"/>
                  <a:pt x="15367" y="1763"/>
                </a:cubicBezTo>
                <a:cubicBezTo>
                  <a:pt x="15373" y="1689"/>
                  <a:pt x="15376" y="1658"/>
                  <a:pt x="15376" y="1619"/>
                </a:cubicBezTo>
                <a:lnTo>
                  <a:pt x="15376" y="1035"/>
                </a:lnTo>
                <a:lnTo>
                  <a:pt x="14594" y="1035"/>
                </a:lnTo>
                <a:close/>
              </a:path>
            </a:pathLst>
          </a:custGeom>
          <a:solidFill>
            <a:schemeClr val="bg1"/>
          </a:solidFill>
          <a:ln>
            <a:noFill/>
          </a:ln>
          <a:effectLst/>
        </p:spPr>
        <p:txBody>
          <a:bodyPr wrap="none" anchor="ctr"/>
          <a:lstStyle/>
          <a:p>
            <a:pPr marL="0" marR="0" lvl="0" indent="0" algn="l" defTabSz="415792" rtl="0" eaLnBrk="1" fontAlgn="auto" latinLnBrk="0" hangingPunct="1">
              <a:lnSpc>
                <a:spcPct val="100000"/>
              </a:lnSpc>
              <a:spcBef>
                <a:spcPts val="0"/>
              </a:spcBef>
              <a:spcAft>
                <a:spcPts val="0"/>
              </a:spcAft>
              <a:buClrTx/>
              <a:buSzTx/>
              <a:buFontTx/>
              <a:buNone/>
              <a:tabLst/>
              <a:defRPr/>
            </a:pPr>
            <a:endParaRPr kumimoji="0" lang="en-US" altLang="ja-JP" sz="819"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sp>
        <p:nvSpPr>
          <p:cNvPr id="5" name="Rectangle 1">
            <a:extLst>
              <a:ext uri="{FF2B5EF4-FFF2-40B4-BE49-F238E27FC236}">
                <a16:creationId xmlns:a16="http://schemas.microsoft.com/office/drawing/2014/main" id="{C4EFAB90-FC42-DE44-BCED-2AD0BABCF3F7}"/>
              </a:ext>
            </a:extLst>
          </p:cNvPr>
          <p:cNvSpPr/>
          <p:nvPr userDrawn="1"/>
        </p:nvSpPr>
        <p:spPr>
          <a:xfrm>
            <a:off x="202548" y="4837011"/>
            <a:ext cx="279244" cy="184666"/>
          </a:xfrm>
          <a:prstGeom prst="rect">
            <a:avLst/>
          </a:prstGeom>
        </p:spPr>
        <p:txBody>
          <a:bodyPr wrap="none">
            <a:spAutoFit/>
          </a:bodyPr>
          <a:lstStyle/>
          <a:p>
            <a:pPr marL="0" marR="0" lvl="0" indent="0" algn="l" defTabSz="415792" rtl="0" eaLnBrk="1" fontAlgn="auto" latinLnBrk="0" hangingPunct="1">
              <a:lnSpc>
                <a:spcPct val="100000"/>
              </a:lnSpc>
              <a:spcBef>
                <a:spcPts val="0"/>
              </a:spcBef>
              <a:spcAft>
                <a:spcPts val="0"/>
              </a:spcAft>
              <a:buClrTx/>
              <a:buSzTx/>
              <a:buFontTx/>
              <a:buNone/>
              <a:tabLst/>
              <a:defRPr/>
            </a:pPr>
            <a:fld id="{7BCC8D0D-EAEC-449D-9161-023DFF90F2E2}" type="slidenum">
              <a:rPr kumimoji="0" lang="en-US" sz="600" b="0" i="0" u="none" strike="noStrike" kern="1200" cap="none" spc="0" normalizeH="0" baseline="0" noProof="0" smtClean="0">
                <a:ln>
                  <a:noFill/>
                </a:ln>
                <a:solidFill>
                  <a:srgbClr val="FFFFFF"/>
                </a:solidFill>
                <a:effectLst/>
                <a:uLnTx/>
                <a:uFillTx/>
                <a:latin typeface="Century Gothic" panose="020B0502020202020204" pitchFamily="34" charset="0"/>
                <a:ea typeface="SamsungOne-400" panose="020B0503030303020204" pitchFamily="34" charset="0"/>
                <a:cs typeface="Samsung Sharp Sans Bold" pitchFamily="2" charset="0"/>
              </a:rPr>
              <a:pPr marL="0" marR="0" lvl="0" indent="0" algn="l" defTabSz="415792" rtl="0" eaLnBrk="1" fontAlgn="auto" latinLnBrk="0" hangingPunct="1">
                <a:lnSpc>
                  <a:spcPct val="100000"/>
                </a:lnSpc>
                <a:spcBef>
                  <a:spcPts val="0"/>
                </a:spcBef>
                <a:spcAft>
                  <a:spcPts val="0"/>
                </a:spcAft>
                <a:buClrTx/>
                <a:buSzTx/>
                <a:buFontTx/>
                <a:buNone/>
                <a:tabLst/>
                <a:defRPr/>
              </a:pPr>
              <a:t>‹#›</a:t>
            </a:fld>
            <a:endParaRPr kumimoji="0" lang="en-US" sz="600" b="1" i="0" u="none" strike="noStrike" kern="1200" cap="none" spc="0" normalizeH="0" baseline="0" noProof="0">
              <a:ln>
                <a:noFill/>
              </a:ln>
              <a:solidFill>
                <a:srgbClr val="FFFFFF"/>
              </a:solidFill>
              <a:effectLst/>
              <a:uLnTx/>
              <a:uFillTx/>
              <a:latin typeface="Century Gothic" panose="020B0502020202020204" pitchFamily="34" charset="0"/>
              <a:ea typeface="+mn-ea"/>
              <a:cs typeface="+mn-cs"/>
            </a:endParaRPr>
          </a:p>
        </p:txBody>
      </p:sp>
      <p:sp>
        <p:nvSpPr>
          <p:cNvPr id="6" name="Holder 3">
            <a:extLst>
              <a:ext uri="{FF2B5EF4-FFF2-40B4-BE49-F238E27FC236}">
                <a16:creationId xmlns:a16="http://schemas.microsoft.com/office/drawing/2014/main" id="{1EE3246A-B986-3849-9A8A-548AF614C4A3}"/>
              </a:ext>
            </a:extLst>
          </p:cNvPr>
          <p:cNvSpPr>
            <a:spLocks noGrp="1"/>
          </p:cNvSpPr>
          <p:nvPr>
            <p:ph type="body" idx="1" hasCustomPrompt="1"/>
          </p:nvPr>
        </p:nvSpPr>
        <p:spPr>
          <a:xfrm>
            <a:off x="258367" y="1535069"/>
            <a:ext cx="4727585" cy="2086621"/>
          </a:xfrm>
          <a:prstGeom prst="rect">
            <a:avLst/>
          </a:prstGeom>
        </p:spPr>
        <p:txBody>
          <a:bodyPr lIns="0"/>
          <a:lstStyle>
            <a:lvl1pPr marL="0">
              <a:lnSpc>
                <a:spcPct val="100000"/>
              </a:lnSpc>
              <a:spcBef>
                <a:spcPts val="0"/>
              </a:spcBef>
              <a:spcAft>
                <a:spcPts val="0"/>
              </a:spcAft>
              <a:defRPr kumimoji="1" sz="6600" b="1" i="0" dirty="0">
                <a:solidFill>
                  <a:schemeClr val="bg1"/>
                </a:solidFill>
                <a:latin typeface="Century Gothic" panose="020B0502020202020204" pitchFamily="34" charset="0"/>
              </a:defRPr>
            </a:lvl1pPr>
          </a:lstStyle>
          <a:p>
            <a:pPr lvl="0"/>
            <a:r>
              <a:rPr lang="en-US" noProof="0"/>
              <a:t>Insert a big note</a:t>
            </a:r>
          </a:p>
        </p:txBody>
      </p:sp>
    </p:spTree>
    <p:extLst>
      <p:ext uri="{BB962C8B-B14F-4D97-AF65-F5344CB8AC3E}">
        <p14:creationId xmlns:p14="http://schemas.microsoft.com/office/powerpoint/2010/main" val="2356006386"/>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Blank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1475246"/>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3" name="Zástupný symbol pro text 3"/>
          <p:cNvSpPr>
            <a:spLocks noGrp="1"/>
          </p:cNvSpPr>
          <p:nvPr>
            <p:ph type="body" sz="quarter" idx="11" hasCustomPrompt="1"/>
          </p:nvPr>
        </p:nvSpPr>
        <p:spPr>
          <a:xfrm>
            <a:off x="257175" y="199104"/>
            <a:ext cx="7146666" cy="467646"/>
          </a:xfrm>
          <a:prstGeom prst="rect">
            <a:avLst/>
          </a:prstGeom>
        </p:spPr>
        <p:txBody>
          <a:bodyPr lIns="0" tIns="0" rIns="0" bIns="0"/>
          <a:lstStyle>
            <a:lvl1pPr>
              <a:lnSpc>
                <a:spcPct val="100000"/>
              </a:lnSpc>
              <a:defRPr sz="2098" b="1" i="0">
                <a:latin typeface="+mn-lt"/>
                <a:ea typeface="Samsung Sharp Sans Bold" charset="0"/>
                <a:cs typeface="Samsung Sharp Sans Bold" charset="0"/>
              </a:defRPr>
            </a:lvl1pPr>
          </a:lstStyle>
          <a:p>
            <a:pPr lvl="0"/>
            <a:r>
              <a:rPr lang="en-US" noProof="0" dirty="0"/>
              <a:t>Headline goes here</a:t>
            </a:r>
          </a:p>
        </p:txBody>
      </p:sp>
      <p:pic>
        <p:nvPicPr>
          <p:cNvPr id="4"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8" y="105739"/>
            <a:ext cx="791840" cy="210815"/>
          </a:xfrm>
          <a:prstGeom prst="rect">
            <a:avLst/>
          </a:prstGeom>
        </p:spPr>
      </p:pic>
      <p:sp>
        <p:nvSpPr>
          <p:cNvPr id="6" name="Text Placeholder 5"/>
          <p:cNvSpPr>
            <a:spLocks noGrp="1"/>
          </p:cNvSpPr>
          <p:nvPr>
            <p:ph type="body" sz="quarter" idx="12"/>
          </p:nvPr>
        </p:nvSpPr>
        <p:spPr>
          <a:xfrm>
            <a:off x="257177" y="819154"/>
            <a:ext cx="8277225" cy="3962400"/>
          </a:xfrm>
          <a:prstGeom prst="rect">
            <a:avLst/>
          </a:prstGeom>
        </p:spPr>
        <p:txBody>
          <a:bodyPr/>
          <a:lstStyle>
            <a:lvl1pPr marL="171446" indent="-171446">
              <a:spcBef>
                <a:spcPts val="768"/>
              </a:spcBef>
              <a:buFont typeface="Arial" panose="020B0604020202020204" pitchFamily="34" charset="0"/>
              <a:buChar char="•"/>
              <a:defRPr sz="1800"/>
            </a:lvl1pPr>
            <a:lvl2pPr marL="379201" indent="-171446">
              <a:spcBef>
                <a:spcPts val="768"/>
              </a:spcBef>
              <a:buFont typeface="Century Gothic" panose="020B0502020202020204" pitchFamily="34" charset="0"/>
              <a:buChar char="–"/>
              <a:defRPr sz="1600"/>
            </a:lvl2pPr>
            <a:lvl3pPr marL="586955" indent="-171446">
              <a:spcBef>
                <a:spcPts val="768"/>
              </a:spcBef>
              <a:buFont typeface="Courier New" panose="02070309020205020404" pitchFamily="49" charset="0"/>
              <a:buChar char="o"/>
              <a:defRPr sz="1400"/>
            </a:lvl3pPr>
            <a:lvl4pPr marL="794709" indent="-171446">
              <a:spcBef>
                <a:spcPts val="768"/>
              </a:spcBef>
              <a:buFont typeface="Arial" panose="020B0604020202020204" pitchFamily="34" charset="0"/>
              <a:buChar char="•"/>
              <a:defRPr sz="1200"/>
            </a:lvl4pPr>
            <a:lvl5pPr marL="1002462" indent="-171446">
              <a:spcBef>
                <a:spcPts val="768"/>
              </a:spcBef>
              <a:buFont typeface="Arial" panose="020B0604020202020204" pitchFamily="34" charset="0"/>
              <a:buChar char="•"/>
              <a:defRPr sz="1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996687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99636B2-5AD8-480C-8AD2-D93F82E64743}" type="datetime1">
              <a:rPr lang="en-US" smtClean="0"/>
              <a:t>5/19/2026</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8EBED098-752A-41AA-8E49-92F26D002647}" type="slidenum">
              <a:t>‹#›</a:t>
            </a:fld>
            <a:endParaRPr/>
          </a:p>
        </p:txBody>
      </p:sp>
      <p:sp>
        <p:nvSpPr>
          <p:cNvPr id="6" name="Title" descr="e6744c99-2777-4397-bc39-839d593a7232 Title"/>
          <p:cNvSpPr>
            <a:spLocks noGrp="1"/>
          </p:cNvSpPr>
          <p:nvPr>
            <p:ph type="title"/>
          </p:nvPr>
        </p:nvSpPr>
        <p:spPr>
          <a:xfrm>
            <a:off x="307862" y="122455"/>
            <a:ext cx="8527754" cy="612274"/>
          </a:xfrm>
          <a:prstGeom prst="rect">
            <a:avLst/>
          </a:prstGeom>
          <a:noFill/>
        </p:spPr>
        <p:txBody>
          <a:bodyPr lIns="0" tIns="15240" rIns="0" bIns="0" anchor="ctr">
            <a:noAutofit/>
          </a:bodyPr>
          <a:lstStyle>
            <a:lvl1pPr marL="0" indent="0" algn="ctr">
              <a:lnSpc>
                <a:spcPct val="114583"/>
              </a:lnSpc>
              <a:buNone/>
              <a:defRPr sz="1799" b="0" i="0" u="none" strike="noStrike" dirty="0">
                <a:solidFill>
                  <a:srgbClr val="000000"/>
                </a:solidFill>
                <a:latin typeface="Open Sans"/>
              </a:defRPr>
            </a:lvl1pPr>
          </a:lstStyle>
          <a:p>
            <a:pPr lvl="0"/>
            <a:r>
              <a:t>Click to edit Master title style</a:t>
            </a:r>
          </a:p>
        </p:txBody>
      </p:sp>
    </p:spTree>
    <p:extLst>
      <p:ext uri="{BB962C8B-B14F-4D97-AF65-F5344CB8AC3E}">
        <p14:creationId xmlns:p14="http://schemas.microsoft.com/office/powerpoint/2010/main" val="333029918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Simple slide 3">
    <p:spTree>
      <p:nvGrpSpPr>
        <p:cNvPr id="1" name=""/>
        <p:cNvGrpSpPr/>
        <p:nvPr/>
      </p:nvGrpSpPr>
      <p:grpSpPr>
        <a:xfrm>
          <a:off x="0" y="0"/>
          <a:ext cx="0" cy="0"/>
          <a:chOff x="0" y="0"/>
          <a:chExt cx="0" cy="0"/>
        </a:xfrm>
      </p:grpSpPr>
      <p:sp>
        <p:nvSpPr>
          <p:cNvPr id="4" name="Zástupný symbol pro text 3"/>
          <p:cNvSpPr>
            <a:spLocks noGrp="1"/>
          </p:cNvSpPr>
          <p:nvPr>
            <p:ph type="body" sz="quarter" idx="11" hasCustomPrompt="1"/>
          </p:nvPr>
        </p:nvSpPr>
        <p:spPr>
          <a:xfrm>
            <a:off x="270891" y="267685"/>
            <a:ext cx="7146666" cy="895964"/>
          </a:xfrm>
          <a:prstGeom prst="rect">
            <a:avLst/>
          </a:prstGeom>
        </p:spPr>
        <p:txBody>
          <a:bodyPr lIns="0" tIns="0" rIns="0" bIns="0"/>
          <a:lstStyle>
            <a:lvl1pPr>
              <a:lnSpc>
                <a:spcPct val="100000"/>
              </a:lnSpc>
              <a:defRPr sz="2400" b="1" i="0">
                <a:latin typeface="Century Gothic" panose="020B0502020202020204" pitchFamily="34" charset="0"/>
                <a:ea typeface="Samsung Sharp Sans Bold" pitchFamily="2" charset="0"/>
                <a:cs typeface="Samsung Sharp Sans Bold" pitchFamily="2" charset="0"/>
              </a:defRPr>
            </a:lvl1pPr>
          </a:lstStyle>
          <a:p>
            <a:pPr lvl="0"/>
            <a:r>
              <a:rPr lang="en-US" noProof="0"/>
              <a:t>Headline goes here</a:t>
            </a:r>
          </a:p>
        </p:txBody>
      </p:sp>
      <p:sp>
        <p:nvSpPr>
          <p:cNvPr id="5" name="TextBox 4">
            <a:extLst>
              <a:ext uri="{FF2B5EF4-FFF2-40B4-BE49-F238E27FC236}">
                <a16:creationId xmlns:a16="http://schemas.microsoft.com/office/drawing/2014/main" id="{BF93A7BD-9FB7-214C-B12E-24467D43AF35}"/>
              </a:ext>
            </a:extLst>
          </p:cNvPr>
          <p:cNvSpPr txBox="1"/>
          <p:nvPr userDrawn="1"/>
        </p:nvSpPr>
        <p:spPr>
          <a:xfrm>
            <a:off x="3670137" y="4915294"/>
            <a:ext cx="2586790" cy="138363"/>
          </a:xfrm>
          <a:prstGeom prst="rect">
            <a:avLst/>
          </a:prstGeom>
          <a:noFill/>
        </p:spPr>
        <p:txBody>
          <a:bodyPr wrap="none" rtlCol="0" anchor="t" anchorCtr="0">
            <a:noAutofit/>
          </a:bodyPr>
          <a:lstStyle/>
          <a:p>
            <a:pPr algn="ctr"/>
            <a:r>
              <a:rPr lang="en-US" sz="600" i="1" dirty="0">
                <a:latin typeface="+mn-lt"/>
              </a:rPr>
              <a:t>Brand Pillars Tracking Study, June 2025</a:t>
            </a:r>
          </a:p>
        </p:txBody>
      </p:sp>
    </p:spTree>
    <p:extLst>
      <p:ext uri="{BB962C8B-B14F-4D97-AF65-F5344CB8AC3E}">
        <p14:creationId xmlns:p14="http://schemas.microsoft.com/office/powerpoint/2010/main" val="1210918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2_Simple Slide">
  <p:cSld name="3_Simple Slide">
    <p:spTree>
      <p:nvGrpSpPr>
        <p:cNvPr id="1" name="Shape 17"/>
        <p:cNvGrpSpPr/>
        <p:nvPr/>
      </p:nvGrpSpPr>
      <p:grpSpPr>
        <a:xfrm>
          <a:off x="0" y="0"/>
          <a:ext cx="0" cy="0"/>
          <a:chOff x="0" y="0"/>
          <a:chExt cx="0" cy="0"/>
        </a:xfrm>
      </p:grpSpPr>
      <p:sp>
        <p:nvSpPr>
          <p:cNvPr id="18" name="Google Shape;18;p8"/>
          <p:cNvSpPr txBox="1">
            <a:spLocks noGrp="1"/>
          </p:cNvSpPr>
          <p:nvPr>
            <p:ph type="body" idx="1"/>
          </p:nvPr>
        </p:nvSpPr>
        <p:spPr>
          <a:xfrm>
            <a:off x="257175" y="199105"/>
            <a:ext cx="7146666" cy="895964"/>
          </a:xfrm>
          <a:prstGeom prst="rect">
            <a:avLst/>
          </a:prstGeom>
          <a:noFill/>
          <a:ln>
            <a:noFill/>
          </a:ln>
        </p:spPr>
        <p:txBody>
          <a:bodyPr spcFirstLastPara="1" wrap="square" lIns="0" tIns="0" rIns="0" bIns="0" anchor="t" anchorCtr="0">
            <a:noAutofit/>
          </a:bodyPr>
          <a:lstStyle>
            <a:lvl1pPr marL="342900" marR="0" lvl="0" indent="-171450" algn="l" rtl="0">
              <a:lnSpc>
                <a:spcPct val="100000"/>
              </a:lnSpc>
              <a:spcBef>
                <a:spcPts val="0"/>
              </a:spcBef>
              <a:spcAft>
                <a:spcPts val="0"/>
              </a:spcAft>
              <a:buSzPts val="1400"/>
              <a:buNone/>
              <a:defRPr sz="2099" b="1" i="0" u="none" strike="noStrike" cap="none">
                <a:latin typeface="Century Gothic"/>
                <a:ea typeface="Century Gothic"/>
                <a:cs typeface="Century Gothic"/>
                <a:sym typeface="Century Gothic"/>
              </a:defRPr>
            </a:lvl1pPr>
            <a:lvl2pPr marL="685800" marR="0" lvl="1" indent="-171450" algn="l" rtl="0">
              <a:spcBef>
                <a:spcPts val="0"/>
              </a:spcBef>
              <a:spcAft>
                <a:spcPts val="0"/>
              </a:spcAft>
              <a:buSzPts val="1400"/>
              <a:buNone/>
              <a:defRPr sz="999" b="0" i="0" u="none" strike="noStrike" cap="none">
                <a:latin typeface="Century Gothic"/>
                <a:ea typeface="Century Gothic"/>
                <a:cs typeface="Century Gothic"/>
                <a:sym typeface="Century Gothic"/>
              </a:defRPr>
            </a:lvl2pPr>
            <a:lvl3pPr marL="1028700" marR="0" lvl="2" indent="-171450" algn="l" rtl="0">
              <a:spcBef>
                <a:spcPts val="0"/>
              </a:spcBef>
              <a:spcAft>
                <a:spcPts val="0"/>
              </a:spcAft>
              <a:buSzPts val="1400"/>
              <a:buNone/>
              <a:defRPr sz="999" b="0" i="0" u="none" strike="noStrike" cap="none">
                <a:latin typeface="Century Gothic"/>
                <a:ea typeface="Century Gothic"/>
                <a:cs typeface="Century Gothic"/>
                <a:sym typeface="Century Gothic"/>
              </a:defRPr>
            </a:lvl3pPr>
            <a:lvl4pPr marL="1371600" marR="0" lvl="3" indent="-171450" algn="l" rtl="0">
              <a:spcBef>
                <a:spcPts val="0"/>
              </a:spcBef>
              <a:spcAft>
                <a:spcPts val="0"/>
              </a:spcAft>
              <a:buSzPts val="1400"/>
              <a:buNone/>
              <a:defRPr sz="999" b="0" i="0" u="none" strike="noStrike" cap="none">
                <a:latin typeface="Century Gothic"/>
                <a:ea typeface="Century Gothic"/>
                <a:cs typeface="Century Gothic"/>
                <a:sym typeface="Century Gothic"/>
              </a:defRPr>
            </a:lvl4pPr>
            <a:lvl5pPr marL="1714500" marR="0" lvl="4" indent="-171450" algn="l" rtl="0">
              <a:spcBef>
                <a:spcPts val="0"/>
              </a:spcBef>
              <a:spcAft>
                <a:spcPts val="0"/>
              </a:spcAft>
              <a:buSzPts val="1400"/>
              <a:buNone/>
              <a:defRPr sz="999" b="0" i="0" u="none" strike="noStrike" cap="none">
                <a:latin typeface="Century Gothic"/>
                <a:ea typeface="Century Gothic"/>
                <a:cs typeface="Century Gothic"/>
                <a:sym typeface="Century Gothic"/>
              </a:defRPr>
            </a:lvl5pPr>
            <a:lvl6pPr marL="2057400" marR="0" lvl="5" indent="-171450" algn="l" rtl="0">
              <a:spcBef>
                <a:spcPts val="0"/>
              </a:spcBef>
              <a:spcAft>
                <a:spcPts val="0"/>
              </a:spcAft>
              <a:buSzPts val="1400"/>
              <a:buNone/>
              <a:defRPr sz="1350" b="0" i="0" u="none" strike="noStrike" cap="none">
                <a:latin typeface="Century Gothic"/>
                <a:ea typeface="Century Gothic"/>
                <a:cs typeface="Century Gothic"/>
                <a:sym typeface="Century Gothic"/>
              </a:defRPr>
            </a:lvl6pPr>
            <a:lvl7pPr marL="2400300" marR="0" lvl="6" indent="-171450" algn="l" rtl="0">
              <a:spcBef>
                <a:spcPts val="0"/>
              </a:spcBef>
              <a:spcAft>
                <a:spcPts val="0"/>
              </a:spcAft>
              <a:buSzPts val="1400"/>
              <a:buNone/>
              <a:defRPr sz="1350" b="0" i="0" u="none" strike="noStrike" cap="none">
                <a:latin typeface="Century Gothic"/>
                <a:ea typeface="Century Gothic"/>
                <a:cs typeface="Century Gothic"/>
                <a:sym typeface="Century Gothic"/>
              </a:defRPr>
            </a:lvl7pPr>
            <a:lvl8pPr marL="2743200" marR="0" lvl="7" indent="-171450" algn="l" rtl="0">
              <a:spcBef>
                <a:spcPts val="0"/>
              </a:spcBef>
              <a:spcAft>
                <a:spcPts val="0"/>
              </a:spcAft>
              <a:buSzPts val="1400"/>
              <a:buNone/>
              <a:defRPr sz="1350" b="0" i="0" u="none" strike="noStrike" cap="none">
                <a:latin typeface="Century Gothic"/>
                <a:ea typeface="Century Gothic"/>
                <a:cs typeface="Century Gothic"/>
                <a:sym typeface="Century Gothic"/>
              </a:defRPr>
            </a:lvl8pPr>
            <a:lvl9pPr marL="3086100" marR="0" lvl="8" indent="-171450" algn="l" rtl="0">
              <a:spcBef>
                <a:spcPts val="0"/>
              </a:spcBef>
              <a:spcAft>
                <a:spcPts val="0"/>
              </a:spcAft>
              <a:buSzPts val="1400"/>
              <a:buNone/>
              <a:defRPr sz="1350" b="0" i="0" u="none" strike="noStrike" cap="none">
                <a:latin typeface="Century Gothic"/>
                <a:ea typeface="Century Gothic"/>
                <a:cs typeface="Century Gothic"/>
                <a:sym typeface="Century Gothic"/>
              </a:defRPr>
            </a:lvl9pPr>
          </a:lstStyle>
          <a:p>
            <a:endParaRPr/>
          </a:p>
        </p:txBody>
      </p:sp>
      <p:pic>
        <p:nvPicPr>
          <p:cNvPr id="19" name="Google Shape;19;p8"/>
          <p:cNvPicPr preferRelativeResize="0"/>
          <p:nvPr/>
        </p:nvPicPr>
        <p:blipFill rotWithShape="1">
          <a:blip r:embed="rId2">
            <a:alphaModFix/>
          </a:blip>
          <a:srcRect/>
          <a:stretch/>
        </p:blipFill>
        <p:spPr>
          <a:xfrm>
            <a:off x="8165537" y="105734"/>
            <a:ext cx="791840" cy="210815"/>
          </a:xfrm>
          <a:prstGeom prst="rect">
            <a:avLst/>
          </a:prstGeom>
          <a:noFill/>
          <a:ln>
            <a:noFill/>
          </a:ln>
        </p:spPr>
      </p:pic>
      <p:sp>
        <p:nvSpPr>
          <p:cNvPr id="20" name="Google Shape;20;p8"/>
          <p:cNvSpPr txBox="1">
            <a:spLocks noGrp="1"/>
          </p:cNvSpPr>
          <p:nvPr>
            <p:ph type="title"/>
          </p:nvPr>
        </p:nvSpPr>
        <p:spPr>
          <a:xfrm>
            <a:off x="257175" y="1095070"/>
            <a:ext cx="8557641" cy="992855"/>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975" b="0" i="0" u="none" strike="noStrike" cap="none">
                <a:latin typeface="Century Gothic"/>
                <a:ea typeface="Century Gothic"/>
                <a:cs typeface="Century Gothic"/>
                <a:sym typeface="Century Gothic"/>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Tree>
    <p:extLst>
      <p:ext uri="{BB962C8B-B14F-4D97-AF65-F5344CB8AC3E}">
        <p14:creationId xmlns:p14="http://schemas.microsoft.com/office/powerpoint/2010/main" val="16068773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_Big Idea (black background)">
    <p:spTree>
      <p:nvGrpSpPr>
        <p:cNvPr id="1" name=""/>
        <p:cNvGrpSpPr/>
        <p:nvPr/>
      </p:nvGrpSpPr>
      <p:grpSpPr>
        <a:xfrm>
          <a:off x="0" y="0"/>
          <a:ext cx="0" cy="0"/>
          <a:chOff x="0" y="0"/>
          <a:chExt cx="0" cy="0"/>
        </a:xfrm>
      </p:grpSpPr>
      <p:sp>
        <p:nvSpPr>
          <p:cNvPr id="8" name="bk object 16"/>
          <p:cNvSpPr/>
          <p:nvPr/>
        </p:nvSpPr>
        <p:spPr>
          <a:xfrm>
            <a:off x="1" y="4"/>
            <a:ext cx="9144000" cy="5143211"/>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tx1"/>
          </a:solidFill>
        </p:spPr>
        <p:txBody>
          <a:bodyPr wrap="square" lIns="0" tIns="0" rIns="0" bIns="0" rtlCol="0"/>
          <a:lstStyle/>
          <a:p>
            <a:endParaRPr sz="497">
              <a:latin typeface="+mn-lt"/>
              <a:ea typeface="Samsung Sharp Sans Medium" charset="0"/>
              <a:cs typeface="Samsung Sharp Sans Medium" charset="0"/>
            </a:endParaRPr>
          </a:p>
        </p:txBody>
      </p:sp>
      <p:pic>
        <p:nvPicPr>
          <p:cNvPr id="4" name="Picture 3">
            <a:extLst>
              <a:ext uri="{FF2B5EF4-FFF2-40B4-BE49-F238E27FC236}">
                <a16:creationId xmlns:a16="http://schemas.microsoft.com/office/drawing/2014/main" id="{B39F157B-2C4B-438C-A6C3-B42B42F93B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3327" y="4529134"/>
            <a:ext cx="1473892" cy="569315"/>
          </a:xfrm>
          <a:prstGeom prst="rect">
            <a:avLst/>
          </a:prstGeom>
        </p:spPr>
      </p:pic>
      <p:pic>
        <p:nvPicPr>
          <p:cNvPr id="5" name="Google Shape;259;p86" title="3.png.png">
            <a:extLst>
              <a:ext uri="{FF2B5EF4-FFF2-40B4-BE49-F238E27FC236}">
                <a16:creationId xmlns:a16="http://schemas.microsoft.com/office/drawing/2014/main" id="{23824420-A2AB-43FE-812E-70FDBFFF0DA7}"/>
              </a:ext>
            </a:extLst>
          </p:cNvPr>
          <p:cNvPicPr preferRelativeResize="0">
            <a:picLocks noChangeAspect="1"/>
          </p:cNvPicPr>
          <p:nvPr userDrawn="1"/>
        </p:nvPicPr>
        <p:blipFill>
          <a:blip r:embed="rId3">
            <a:alphaModFix/>
          </a:blip>
          <a:stretch>
            <a:fillRect/>
          </a:stretch>
        </p:blipFill>
        <p:spPr>
          <a:xfrm>
            <a:off x="7407596" y="4623896"/>
            <a:ext cx="1510430" cy="390906"/>
          </a:xfrm>
          <a:prstGeom prst="rect">
            <a:avLst/>
          </a:prstGeom>
          <a:noFill/>
          <a:ln>
            <a:noFill/>
          </a:ln>
        </p:spPr>
      </p:pic>
    </p:spTree>
    <p:extLst>
      <p:ext uri="{BB962C8B-B14F-4D97-AF65-F5344CB8AC3E}">
        <p14:creationId xmlns:p14="http://schemas.microsoft.com/office/powerpoint/2010/main" val="28268443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Big Idea (black background)">
    <p:spTree>
      <p:nvGrpSpPr>
        <p:cNvPr id="1" name=""/>
        <p:cNvGrpSpPr/>
        <p:nvPr/>
      </p:nvGrpSpPr>
      <p:grpSpPr>
        <a:xfrm>
          <a:off x="0" y="0"/>
          <a:ext cx="0" cy="0"/>
          <a:chOff x="0" y="0"/>
          <a:chExt cx="0" cy="0"/>
        </a:xfrm>
      </p:grpSpPr>
      <p:sp>
        <p:nvSpPr>
          <p:cNvPr id="8" name="bk object 16"/>
          <p:cNvSpPr/>
          <p:nvPr/>
        </p:nvSpPr>
        <p:spPr>
          <a:xfrm>
            <a:off x="1" y="4"/>
            <a:ext cx="9144000" cy="5143211"/>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tx1"/>
          </a:solidFill>
        </p:spPr>
        <p:txBody>
          <a:bodyPr wrap="square" lIns="0" tIns="0" rIns="0" bIns="0" rtlCol="0"/>
          <a:lstStyle/>
          <a:p>
            <a:endParaRPr sz="497">
              <a:latin typeface="+mn-lt"/>
              <a:ea typeface="Samsung Sharp Sans Medium" charset="0"/>
              <a:cs typeface="Samsung Sharp Sans Medium" charset="0"/>
            </a:endParaRPr>
          </a:p>
        </p:txBody>
      </p:sp>
      <p:grpSp>
        <p:nvGrpSpPr>
          <p:cNvPr id="3" name="Group 2" hidden="1">
            <a:extLst>
              <a:ext uri="{FF2B5EF4-FFF2-40B4-BE49-F238E27FC236}">
                <a16:creationId xmlns:a16="http://schemas.microsoft.com/office/drawing/2014/main" id="{0AD73010-2DF8-41D2-9104-AA9AF3152121}"/>
              </a:ext>
            </a:extLst>
          </p:cNvPr>
          <p:cNvGrpSpPr/>
          <p:nvPr userDrawn="1"/>
        </p:nvGrpSpPr>
        <p:grpSpPr>
          <a:xfrm>
            <a:off x="233237" y="4558070"/>
            <a:ext cx="1913075" cy="435258"/>
            <a:chOff x="1120260" y="6050579"/>
            <a:chExt cx="2550767" cy="580344"/>
          </a:xfrm>
        </p:grpSpPr>
        <p:sp>
          <p:nvSpPr>
            <p:cNvPr id="4" name="Text Placeholder 3">
              <a:extLst>
                <a:ext uri="{FF2B5EF4-FFF2-40B4-BE49-F238E27FC236}">
                  <a16:creationId xmlns:a16="http://schemas.microsoft.com/office/drawing/2014/main" id="{CC419AA9-EC1F-40D0-BC33-7048B355F235}"/>
                </a:ext>
              </a:extLst>
            </p:cNvPr>
            <p:cNvSpPr txBox="1">
              <a:spLocks/>
            </p:cNvSpPr>
            <p:nvPr/>
          </p:nvSpPr>
          <p:spPr>
            <a:xfrm>
              <a:off x="1714258" y="6056249"/>
              <a:ext cx="1956769" cy="574674"/>
            </a:xfrm>
            <a:prstGeom prst="rect">
              <a:avLst/>
            </a:prstGeom>
          </p:spPr>
          <p:txBody>
            <a:bodyPr lIns="0" tIns="0" rIns="0" bIns="0"/>
            <a:lstStyle>
              <a:lvl1pPr marL="0" eaLnBrk="1" hangingPunct="1">
                <a:lnSpc>
                  <a:spcPct val="100000"/>
                </a:lnSpc>
                <a:defRPr sz="6002" b="1" i="0">
                  <a:solidFill>
                    <a:schemeClr val="bg1"/>
                  </a:solidFill>
                  <a:latin typeface="+mn-lt"/>
                  <a:ea typeface="Samsung Sharp Sans Bold" charset="0"/>
                  <a:cs typeface="Samsung Sharp Sans Bold" charset="0"/>
                </a:defRPr>
              </a:lvl1pPr>
              <a:lvl2pPr marL="277089" eaLnBrk="1" hangingPunct="1">
                <a:defRPr sz="1332">
                  <a:latin typeface="+mn-lt"/>
                  <a:ea typeface="+mn-ea"/>
                  <a:cs typeface="+mn-cs"/>
                </a:defRPr>
              </a:lvl2pPr>
              <a:lvl3pPr marL="554177" eaLnBrk="1" hangingPunct="1">
                <a:defRPr sz="1332">
                  <a:latin typeface="+mn-lt"/>
                  <a:ea typeface="+mn-ea"/>
                  <a:cs typeface="+mn-cs"/>
                </a:defRPr>
              </a:lvl3pPr>
              <a:lvl4pPr marL="831266" eaLnBrk="1" hangingPunct="1">
                <a:defRPr sz="1332">
                  <a:latin typeface="+mn-lt"/>
                  <a:ea typeface="+mn-ea"/>
                  <a:cs typeface="+mn-cs"/>
                </a:defRPr>
              </a:lvl4pPr>
              <a:lvl5pPr marL="1108354" eaLnBrk="1" hangingPunct="1">
                <a:defRPr sz="1332">
                  <a:latin typeface="+mn-lt"/>
                  <a:ea typeface="+mn-ea"/>
                  <a:cs typeface="+mn-cs"/>
                </a:defRPr>
              </a:lvl5pPr>
              <a:lvl6pPr marL="1385444" eaLnBrk="1" hangingPunct="1">
                <a:defRPr>
                  <a:latin typeface="+mn-lt"/>
                  <a:ea typeface="+mn-ea"/>
                  <a:cs typeface="+mn-cs"/>
                </a:defRPr>
              </a:lvl6pPr>
              <a:lvl7pPr marL="1662531" eaLnBrk="1" hangingPunct="1">
                <a:defRPr>
                  <a:latin typeface="+mn-lt"/>
                  <a:ea typeface="+mn-ea"/>
                  <a:cs typeface="+mn-cs"/>
                </a:defRPr>
              </a:lvl7pPr>
              <a:lvl8pPr marL="1939621" eaLnBrk="1" hangingPunct="1">
                <a:defRPr>
                  <a:latin typeface="+mn-lt"/>
                  <a:ea typeface="+mn-ea"/>
                  <a:cs typeface="+mn-cs"/>
                </a:defRPr>
              </a:lvl8pPr>
              <a:lvl9pPr marL="2216708" eaLnBrk="1" hangingPunct="1">
                <a:defRPr>
                  <a:latin typeface="+mn-lt"/>
                  <a:ea typeface="+mn-ea"/>
                  <a:cs typeface="+mn-cs"/>
                </a:defRPr>
              </a:lvl9pPr>
            </a:lstStyle>
            <a:p>
              <a:r>
                <a:rPr lang="en-US" sz="900" kern="0" dirty="0">
                  <a:latin typeface="Samsung Sharp Sans Bold" pitchFamily="2" charset="0"/>
                  <a:ea typeface="Samsung Sharp Sans Bold" pitchFamily="2" charset="0"/>
                  <a:cs typeface="Samsung Sharp Sans Bold" pitchFamily="2" charset="0"/>
                </a:rPr>
                <a:t>Samsung </a:t>
              </a:r>
            </a:p>
            <a:p>
              <a:r>
                <a:rPr lang="en-US" sz="900" kern="0" dirty="0">
                  <a:latin typeface="Samsung Sharp Sans Bold" pitchFamily="2" charset="0"/>
                  <a:ea typeface="Samsung Sharp Sans Bold" pitchFamily="2" charset="0"/>
                  <a:cs typeface="Samsung Sharp Sans Bold" pitchFamily="2" charset="0"/>
                </a:rPr>
                <a:t>Solve </a:t>
              </a:r>
            </a:p>
            <a:p>
              <a:r>
                <a:rPr lang="en-US" sz="900" kern="0" dirty="0">
                  <a:latin typeface="Samsung Sharp Sans Bold" pitchFamily="2" charset="0"/>
                  <a:ea typeface="Samsung Sharp Sans Bold" pitchFamily="2" charset="0"/>
                  <a:cs typeface="Samsung Sharp Sans Bold" pitchFamily="2" charset="0"/>
                </a:rPr>
                <a:t>for Tomorrow</a:t>
              </a:r>
            </a:p>
          </p:txBody>
        </p:sp>
        <p:pic>
          <p:nvPicPr>
            <p:cNvPr id="5" name="Picture 4" descr="A black background with blue text&#10;&#10;AI-generated content may be incorrect.">
              <a:extLst>
                <a:ext uri="{FF2B5EF4-FFF2-40B4-BE49-F238E27FC236}">
                  <a16:creationId xmlns:a16="http://schemas.microsoft.com/office/drawing/2014/main" id="{B68FD224-9D1F-4841-AD11-566368FE8201}"/>
                </a:ext>
              </a:extLst>
            </p:cNvPr>
            <p:cNvPicPr>
              <a:picLocks noChangeAspect="1"/>
            </p:cNvPicPr>
            <p:nvPr/>
          </p:nvPicPr>
          <p:blipFill>
            <a:blip r:embed="rId2">
              <a:extLst>
                <a:ext uri="{28A0092B-C50C-407E-A947-70E740481C1C}">
                  <a14:useLocalDpi xmlns:a14="http://schemas.microsoft.com/office/drawing/2010/main" val="0"/>
                </a:ext>
              </a:extLst>
            </a:blip>
            <a:srcRect r="73511"/>
            <a:stretch>
              <a:fillRect/>
            </a:stretch>
          </p:blipFill>
          <p:spPr>
            <a:xfrm>
              <a:off x="1120260" y="6050579"/>
              <a:ext cx="503772" cy="561968"/>
            </a:xfrm>
            <a:prstGeom prst="rect">
              <a:avLst/>
            </a:prstGeom>
          </p:spPr>
        </p:pic>
      </p:grpSp>
      <p:pic>
        <p:nvPicPr>
          <p:cNvPr id="6" name="Picture 5">
            <a:extLst>
              <a:ext uri="{FF2B5EF4-FFF2-40B4-BE49-F238E27FC236}">
                <a16:creationId xmlns:a16="http://schemas.microsoft.com/office/drawing/2014/main" id="{3C797DCD-9B65-447F-B8D2-B08BD1C17C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3327" y="4526017"/>
            <a:ext cx="1473892" cy="569315"/>
          </a:xfrm>
          <a:prstGeom prst="rect">
            <a:avLst/>
          </a:prstGeom>
        </p:spPr>
      </p:pic>
      <p:sp>
        <p:nvSpPr>
          <p:cNvPr id="9" name="Obdélník 8">
            <a:extLst>
              <a:ext uri="{FF2B5EF4-FFF2-40B4-BE49-F238E27FC236}">
                <a16:creationId xmlns:a16="http://schemas.microsoft.com/office/drawing/2014/main" id="{5C09F606-91D5-4673-A3FF-869A56FDD61F}"/>
              </a:ext>
            </a:extLst>
          </p:cNvPr>
          <p:cNvSpPr/>
          <p:nvPr userDrawn="1"/>
        </p:nvSpPr>
        <p:spPr>
          <a:xfrm>
            <a:off x="7246762" y="3053043"/>
            <a:ext cx="1586420" cy="1487821"/>
          </a:xfrm>
          <a:prstGeom prst="rect">
            <a:avLst/>
          </a:prstGeom>
          <a:solidFill>
            <a:srgbClr val="0476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bg1"/>
              </a:solidFill>
            </a:endParaRPr>
          </a:p>
        </p:txBody>
      </p:sp>
      <p:sp>
        <p:nvSpPr>
          <p:cNvPr id="10" name="Obdélník 35">
            <a:extLst>
              <a:ext uri="{FF2B5EF4-FFF2-40B4-BE49-F238E27FC236}">
                <a16:creationId xmlns:a16="http://schemas.microsoft.com/office/drawing/2014/main" id="{8E12E158-EAD9-4E4A-9E48-2065968F8E60}"/>
              </a:ext>
            </a:extLst>
          </p:cNvPr>
          <p:cNvSpPr/>
          <p:nvPr userDrawn="1"/>
        </p:nvSpPr>
        <p:spPr>
          <a:xfrm>
            <a:off x="299929" y="118412"/>
            <a:ext cx="1586420" cy="1487821"/>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bg1"/>
              </a:solidFill>
            </a:endParaRPr>
          </a:p>
        </p:txBody>
      </p:sp>
      <p:sp>
        <p:nvSpPr>
          <p:cNvPr id="11" name="Rectangle 10">
            <a:extLst>
              <a:ext uri="{FF2B5EF4-FFF2-40B4-BE49-F238E27FC236}">
                <a16:creationId xmlns:a16="http://schemas.microsoft.com/office/drawing/2014/main" id="{1C70F06B-6E1C-4879-B46F-37889F1A9CCF}"/>
              </a:ext>
            </a:extLst>
          </p:cNvPr>
          <p:cNvSpPr/>
          <p:nvPr userDrawn="1"/>
        </p:nvSpPr>
        <p:spPr>
          <a:xfrm>
            <a:off x="506597" y="324152"/>
            <a:ext cx="8130807" cy="4020248"/>
          </a:xfrm>
          <a:prstGeom prst="rect">
            <a:avLst/>
          </a:prstGeom>
          <a:solidFill>
            <a:schemeClr val="bg1"/>
          </a:solidFill>
          <a:ln>
            <a:noFill/>
          </a:ln>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lvl="0" indent="0" algn="l" rtl="0">
              <a:spcBef>
                <a:spcPts val="0"/>
              </a:spcBef>
              <a:spcAft>
                <a:spcPts val="0"/>
              </a:spcAft>
              <a:buClr>
                <a:schemeClr val="dk1"/>
              </a:buClr>
              <a:buSzPts val="1100"/>
              <a:buFont typeface="Arial"/>
              <a:buNone/>
            </a:pPr>
            <a:endParaRPr lang="en-US" sz="2100" dirty="0">
              <a:solidFill>
                <a:schemeClr val="dk1"/>
              </a:solidFill>
              <a:latin typeface="Samsung SS Body Regular"/>
              <a:ea typeface="Poppins"/>
              <a:cs typeface="Poppins"/>
              <a:sym typeface="Poppins"/>
            </a:endParaRPr>
          </a:p>
        </p:txBody>
      </p:sp>
      <p:sp>
        <p:nvSpPr>
          <p:cNvPr id="12" name="Tětiva 62">
            <a:extLst>
              <a:ext uri="{FF2B5EF4-FFF2-40B4-BE49-F238E27FC236}">
                <a16:creationId xmlns:a16="http://schemas.microsoft.com/office/drawing/2014/main" id="{9D49ED7B-4363-444D-89E3-6E7B101AB53A}"/>
              </a:ext>
            </a:extLst>
          </p:cNvPr>
          <p:cNvSpPr/>
          <p:nvPr userDrawn="1"/>
        </p:nvSpPr>
        <p:spPr>
          <a:xfrm>
            <a:off x="8741181" y="635289"/>
            <a:ext cx="572509" cy="572509"/>
          </a:xfrm>
          <a:prstGeom prst="chord">
            <a:avLst>
              <a:gd name="adj1" fmla="val 3847341"/>
              <a:gd name="adj2" fmla="val 17738634"/>
            </a:avLst>
          </a:prstGeom>
          <a:solidFill>
            <a:schemeClr val="accent5"/>
          </a:solidFill>
          <a:ln>
            <a:noFill/>
          </a:ln>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a:lnSpc>
                <a:spcPts val="1274"/>
              </a:lnSpc>
            </a:pPr>
            <a:endParaRPr lang="en-US" sz="975" dirty="0" err="1">
              <a:ea typeface="Samsung Sharp Sans Medium" charset="0"/>
              <a:cs typeface="Samsung Sharp Sans Medium" charset="0"/>
            </a:endParaRPr>
          </a:p>
        </p:txBody>
      </p:sp>
      <p:pic>
        <p:nvPicPr>
          <p:cNvPr id="13" name="Google Shape;259;p86" title="3.png.png">
            <a:extLst>
              <a:ext uri="{FF2B5EF4-FFF2-40B4-BE49-F238E27FC236}">
                <a16:creationId xmlns:a16="http://schemas.microsoft.com/office/drawing/2014/main" id="{EF66819E-32BA-41CB-AAAC-370C2BABE621}"/>
              </a:ext>
            </a:extLst>
          </p:cNvPr>
          <p:cNvPicPr preferRelativeResize="0">
            <a:picLocks noChangeAspect="1"/>
          </p:cNvPicPr>
          <p:nvPr userDrawn="1"/>
        </p:nvPicPr>
        <p:blipFill>
          <a:blip r:embed="rId4">
            <a:alphaModFix/>
          </a:blip>
          <a:stretch>
            <a:fillRect/>
          </a:stretch>
        </p:blipFill>
        <p:spPr>
          <a:xfrm>
            <a:off x="7407596" y="4623896"/>
            <a:ext cx="1510430" cy="390906"/>
          </a:xfrm>
          <a:prstGeom prst="rect">
            <a:avLst/>
          </a:prstGeom>
          <a:noFill/>
          <a:ln>
            <a:noFill/>
          </a:ln>
        </p:spPr>
      </p:pic>
    </p:spTree>
    <p:extLst>
      <p:ext uri="{BB962C8B-B14F-4D97-AF65-F5344CB8AC3E}">
        <p14:creationId xmlns:p14="http://schemas.microsoft.com/office/powerpoint/2010/main" val="3114847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6" name="Zástupný symbol pro text 3"/>
          <p:cNvSpPr>
            <a:spLocks noGrp="1"/>
          </p:cNvSpPr>
          <p:nvPr>
            <p:ph type="body" sz="quarter" idx="11" hasCustomPrompt="1"/>
          </p:nvPr>
        </p:nvSpPr>
        <p:spPr>
          <a:xfrm>
            <a:off x="257175" y="1207296"/>
            <a:ext cx="4314825" cy="993902"/>
          </a:xfrm>
          <a:prstGeom prst="rect">
            <a:avLst/>
          </a:prstGeom>
        </p:spPr>
        <p:txBody>
          <a:bodyPr lIns="0" tIns="0" rIns="0" bIns="0"/>
          <a:lstStyle>
            <a:lvl1pPr>
              <a:lnSpc>
                <a:spcPct val="100000"/>
              </a:lnSpc>
              <a:defRPr sz="2099" b="1" i="0">
                <a:latin typeface="+mn-lt"/>
                <a:ea typeface="Samsung Sharp Sans Bold" charset="0"/>
                <a:cs typeface="Samsung Sharp Sans Bold" charset="0"/>
              </a:defRPr>
            </a:lvl1pPr>
          </a:lstStyle>
          <a:p>
            <a:pPr lvl="0"/>
            <a:r>
              <a:rPr lang="en-US" noProof="0" dirty="0"/>
              <a:t>Headline goes here</a:t>
            </a:r>
          </a:p>
        </p:txBody>
      </p:sp>
      <p:sp>
        <p:nvSpPr>
          <p:cNvPr id="7" name="Zástupný symbol pro text 3"/>
          <p:cNvSpPr>
            <a:spLocks noGrp="1"/>
          </p:cNvSpPr>
          <p:nvPr>
            <p:ph type="body" sz="quarter" idx="13" hasCustomPrompt="1"/>
          </p:nvPr>
        </p:nvSpPr>
        <p:spPr>
          <a:xfrm>
            <a:off x="257175" y="257176"/>
            <a:ext cx="4314825" cy="239439"/>
          </a:xfrm>
          <a:prstGeom prst="rect">
            <a:avLst/>
          </a:prstGeom>
        </p:spPr>
        <p:txBody>
          <a:bodyPr lIns="0" tIns="0" rIns="0" bIns="0"/>
          <a:lstStyle>
            <a:lvl1pPr>
              <a:lnSpc>
                <a:spcPct val="100000"/>
              </a:lnSpc>
              <a:defRPr sz="975" b="1" i="0">
                <a:latin typeface="+mn-lt"/>
                <a:ea typeface="Samsung Sharp Sans Medium" charset="0"/>
                <a:cs typeface="Samsung Sharp Sans Medium" charset="0"/>
              </a:defRPr>
            </a:lvl1pPr>
          </a:lstStyle>
          <a:p>
            <a:pPr lvl="0"/>
            <a:r>
              <a:rPr lang="en-US" noProof="0" dirty="0"/>
              <a:t>Section title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
        <p:nvSpPr>
          <p:cNvPr id="5" name="Zástupný symbol pro obsah 4"/>
          <p:cNvSpPr>
            <a:spLocks noGrp="1"/>
          </p:cNvSpPr>
          <p:nvPr>
            <p:ph sz="quarter" idx="14" hasCustomPrompt="1"/>
          </p:nvPr>
        </p:nvSpPr>
        <p:spPr>
          <a:xfrm>
            <a:off x="4827588" y="1206970"/>
            <a:ext cx="3995737" cy="3013460"/>
          </a:xfrm>
          <a:prstGeom prst="rect">
            <a:avLst/>
          </a:prstGeom>
        </p:spPr>
        <p:txBody>
          <a:bodyPr/>
          <a:lstStyle>
            <a:lvl1pPr>
              <a:defRPr sz="975"/>
            </a:lvl1pPr>
            <a:lvl2pPr marL="493388" indent="-285572">
              <a:buFont typeface="Arial" charset="0"/>
              <a:buChar char="•"/>
              <a:defRPr sz="1426"/>
            </a:lvl2pPr>
            <a:lvl3pPr marL="586976" indent="-171344">
              <a:buFont typeface="Arial" charset="0"/>
              <a:buChar char="•"/>
              <a:defRPr sz="1199"/>
            </a:lvl3pPr>
            <a:lvl4pPr marL="794793" indent="-171344">
              <a:buFont typeface="Arial" charset="0"/>
              <a:buChar char="•"/>
              <a:defRPr sz="1125" baseline="0"/>
            </a:lvl4pPr>
            <a:lvl5pPr marL="1002609" indent="-171344">
              <a:buFont typeface="Arial" charset="0"/>
              <a:buChar char="•"/>
              <a:defRPr sz="975"/>
            </a:lvl5pPr>
          </a:lstStyle>
          <a:p>
            <a:pPr lvl="0"/>
            <a:r>
              <a:rPr lang="en-US" noProof="0" dirty="0"/>
              <a:t>Click to edit master text style.</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965690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Divider #1">
    <p:spTree>
      <p:nvGrpSpPr>
        <p:cNvPr id="1" name=""/>
        <p:cNvGrpSpPr/>
        <p:nvPr/>
      </p:nvGrpSpPr>
      <p:grpSpPr>
        <a:xfrm>
          <a:off x="0" y="0"/>
          <a:ext cx="0" cy="0"/>
          <a:chOff x="0" y="0"/>
          <a:chExt cx="0" cy="0"/>
        </a:xfrm>
      </p:grpSpPr>
      <p:sp>
        <p:nvSpPr>
          <p:cNvPr id="7" name="bk object 16"/>
          <p:cNvSpPr/>
          <p:nvPr/>
        </p:nvSpPr>
        <p:spPr>
          <a:xfrm>
            <a:off x="1" y="1"/>
            <a:ext cx="9144000" cy="5143211"/>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tx2"/>
          </a:solidFill>
        </p:spPr>
        <p:txBody>
          <a:bodyPr wrap="square" lIns="0" tIns="0" rIns="0" bIns="0" rtlCol="0"/>
          <a:lstStyle/>
          <a:p>
            <a:endParaRPr sz="497">
              <a:solidFill>
                <a:srgbClr val="000000"/>
              </a:solidFill>
              <a:latin typeface="+mn-lt"/>
              <a:ea typeface="Samsung Sharp Sans Medium" charset="0"/>
              <a:cs typeface="Samsung Sharp Sans Medium" charset="0"/>
            </a:endParaRPr>
          </a:p>
        </p:txBody>
      </p:sp>
      <p:sp>
        <p:nvSpPr>
          <p:cNvPr id="12" name="Holder 6"/>
          <p:cNvSpPr txBox="1">
            <a:spLocks/>
          </p:cNvSpPr>
          <p:nvPr/>
        </p:nvSpPr>
        <p:spPr>
          <a:xfrm>
            <a:off x="6781325" y="4933831"/>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824" smtClean="0">
                <a:solidFill>
                  <a:schemeClr val="bg1"/>
                </a:solidFill>
                <a:latin typeface="+mn-lt"/>
                <a:ea typeface="Samsung Sharp Sans Medium" charset="0"/>
                <a:cs typeface="Samsung Sharp Sans Medium" charset="0"/>
              </a:rPr>
              <a:pPr/>
              <a:t>‹#›</a:t>
            </a:fld>
            <a:endParaRPr lang="uk-UA" sz="824">
              <a:solidFill>
                <a:schemeClr val="bg1"/>
              </a:solidFill>
              <a:latin typeface="+mn-lt"/>
              <a:ea typeface="Samsung Sharp Sans Medium" charset="0"/>
              <a:cs typeface="Samsung Sharp Sans Medium" charset="0"/>
            </a:endParaRPr>
          </a:p>
        </p:txBody>
      </p:sp>
      <p:sp>
        <p:nvSpPr>
          <p:cNvPr id="11" name="Zástupný symbol pro text 3"/>
          <p:cNvSpPr>
            <a:spLocks noGrp="1"/>
          </p:cNvSpPr>
          <p:nvPr>
            <p:ph type="body" sz="quarter" idx="11" hasCustomPrompt="1"/>
          </p:nvPr>
        </p:nvSpPr>
        <p:spPr>
          <a:xfrm>
            <a:off x="257175" y="1207296"/>
            <a:ext cx="4314825" cy="993902"/>
          </a:xfrm>
          <a:prstGeom prst="rect">
            <a:avLst/>
          </a:prstGeom>
        </p:spPr>
        <p:txBody>
          <a:bodyPr lIns="0" tIns="0" rIns="0" bIns="0"/>
          <a:lstStyle>
            <a:lvl1pPr>
              <a:lnSpc>
                <a:spcPct val="100000"/>
              </a:lnSpc>
              <a:defRPr sz="4502" b="1" i="0">
                <a:solidFill>
                  <a:schemeClr val="bg1"/>
                </a:solidFill>
                <a:latin typeface="+mn-lt"/>
                <a:ea typeface="Samsung Sharp Sans Bold" charset="0"/>
                <a:cs typeface="Samsung Sharp Sans Bold" charset="0"/>
              </a:defRPr>
            </a:lvl1pPr>
          </a:lstStyle>
          <a:p>
            <a:pPr lvl="0"/>
            <a:r>
              <a:rPr lang="en-US" noProof="0" dirty="0"/>
              <a:t>Headline goes here</a:t>
            </a:r>
          </a:p>
        </p:txBody>
      </p:sp>
      <p:sp>
        <p:nvSpPr>
          <p:cNvPr id="13" name="Zástupný symbol pro text 3"/>
          <p:cNvSpPr>
            <a:spLocks noGrp="1"/>
          </p:cNvSpPr>
          <p:nvPr>
            <p:ph type="body" sz="quarter" idx="13" hasCustomPrompt="1"/>
          </p:nvPr>
        </p:nvSpPr>
        <p:spPr>
          <a:xfrm>
            <a:off x="257175" y="257176"/>
            <a:ext cx="4314825" cy="239439"/>
          </a:xfrm>
          <a:prstGeom prst="rect">
            <a:avLst/>
          </a:prstGeom>
        </p:spPr>
        <p:txBody>
          <a:bodyPr lIns="0" tIns="0" rIns="0" bIns="0"/>
          <a:lstStyle>
            <a:lvl1pPr>
              <a:lnSpc>
                <a:spcPct val="100000"/>
              </a:lnSpc>
              <a:defRPr sz="975" b="1" i="0">
                <a:solidFill>
                  <a:schemeClr val="bg1"/>
                </a:solidFill>
                <a:latin typeface="+mn-lt"/>
                <a:ea typeface="Samsung Sharp Sans Medium" charset="0"/>
                <a:cs typeface="Samsung Sharp Sans Medium" charset="0"/>
              </a:defRPr>
            </a:lvl1pPr>
          </a:lstStyle>
          <a:p>
            <a:pPr lvl="0"/>
            <a:r>
              <a:rPr lang="en-US" noProof="0" dirty="0"/>
              <a:t>Presentation title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
        <p:nvSpPr>
          <p:cNvPr id="14" name="Rectangle 13"/>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2767534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ig Idea (black background)">
    <p:spTree>
      <p:nvGrpSpPr>
        <p:cNvPr id="1" name=""/>
        <p:cNvGrpSpPr/>
        <p:nvPr/>
      </p:nvGrpSpPr>
      <p:grpSpPr>
        <a:xfrm>
          <a:off x="0" y="0"/>
          <a:ext cx="0" cy="0"/>
          <a:chOff x="0" y="0"/>
          <a:chExt cx="0" cy="0"/>
        </a:xfrm>
      </p:grpSpPr>
      <p:sp>
        <p:nvSpPr>
          <p:cNvPr id="8" name="bk object 16"/>
          <p:cNvSpPr/>
          <p:nvPr/>
        </p:nvSpPr>
        <p:spPr>
          <a:xfrm>
            <a:off x="1" y="4"/>
            <a:ext cx="9144000" cy="5143211"/>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tx1"/>
          </a:solidFill>
        </p:spPr>
        <p:txBody>
          <a:bodyPr wrap="square" lIns="0" tIns="0" rIns="0" bIns="0" rtlCol="0"/>
          <a:lstStyle/>
          <a:p>
            <a:endParaRPr sz="497">
              <a:latin typeface="+mn-lt"/>
              <a:ea typeface="Samsung Sharp Sans Medium" charset="0"/>
              <a:cs typeface="Samsung Sharp Sans Medium" charset="0"/>
            </a:endParaRPr>
          </a:p>
        </p:txBody>
      </p:sp>
      <p:sp>
        <p:nvSpPr>
          <p:cNvPr id="12" name="Holder 6"/>
          <p:cNvSpPr txBox="1">
            <a:spLocks/>
          </p:cNvSpPr>
          <p:nvPr userDrawn="1"/>
        </p:nvSpPr>
        <p:spPr>
          <a:xfrm>
            <a:off x="6781325" y="4931899"/>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824" smtClean="0">
                <a:solidFill>
                  <a:schemeClr val="bg1"/>
                </a:solidFill>
                <a:latin typeface="+mn-lt"/>
                <a:ea typeface="Samsung Sharp Sans Medium" charset="0"/>
                <a:cs typeface="Samsung Sharp Sans Medium" charset="0"/>
              </a:rPr>
              <a:pPr/>
              <a:t>‹#›</a:t>
            </a:fld>
            <a:endParaRPr lang="uk-UA" sz="824">
              <a:solidFill>
                <a:schemeClr val="bg1"/>
              </a:solidFill>
              <a:latin typeface="+mn-lt"/>
              <a:ea typeface="Samsung Sharp Sans Medium" charset="0"/>
              <a:cs typeface="Samsung Sharp Sans Medium" charset="0"/>
            </a:endParaRPr>
          </a:p>
        </p:txBody>
      </p:sp>
      <p:sp>
        <p:nvSpPr>
          <p:cNvPr id="9" name="Zástupný symbol pro text 3"/>
          <p:cNvSpPr>
            <a:spLocks noGrp="1"/>
          </p:cNvSpPr>
          <p:nvPr>
            <p:ph type="body" sz="quarter" idx="11" hasCustomPrompt="1"/>
          </p:nvPr>
        </p:nvSpPr>
        <p:spPr>
          <a:xfrm>
            <a:off x="257175" y="1207294"/>
            <a:ext cx="4314825" cy="1771331"/>
          </a:xfrm>
          <a:prstGeom prst="rect">
            <a:avLst/>
          </a:prstGeom>
        </p:spPr>
        <p:txBody>
          <a:bodyPr lIns="0" tIns="0" rIns="0" bIns="0"/>
          <a:lstStyle>
            <a:lvl1pPr>
              <a:lnSpc>
                <a:spcPct val="100000"/>
              </a:lnSpc>
              <a:defRPr sz="4502" b="1" i="0">
                <a:solidFill>
                  <a:schemeClr val="bg1"/>
                </a:solidFill>
                <a:latin typeface="+mn-lt"/>
                <a:ea typeface="Samsung Sharp Sans Bold" charset="0"/>
                <a:cs typeface="Samsung Sharp Sans Bold" charset="0"/>
              </a:defRPr>
            </a:lvl1pPr>
          </a:lstStyle>
          <a:p>
            <a:pPr lvl="0"/>
            <a:r>
              <a:rPr lang="en-US" noProof="0" dirty="0"/>
              <a:t>Headline goes here</a:t>
            </a:r>
          </a:p>
        </p:txBody>
      </p:sp>
      <p:sp>
        <p:nvSpPr>
          <p:cNvPr id="11" name="Zástupný symbol pro text 3"/>
          <p:cNvSpPr>
            <a:spLocks noGrp="1"/>
          </p:cNvSpPr>
          <p:nvPr>
            <p:ph type="body" sz="quarter" idx="13" hasCustomPrompt="1"/>
          </p:nvPr>
        </p:nvSpPr>
        <p:spPr>
          <a:xfrm>
            <a:off x="257175" y="257176"/>
            <a:ext cx="4314825" cy="239439"/>
          </a:xfrm>
          <a:prstGeom prst="rect">
            <a:avLst/>
          </a:prstGeom>
        </p:spPr>
        <p:txBody>
          <a:bodyPr lIns="0" tIns="0" rIns="0" bIns="0"/>
          <a:lstStyle>
            <a:lvl1pPr>
              <a:lnSpc>
                <a:spcPct val="100000"/>
              </a:lnSpc>
              <a:defRPr sz="975" b="1" i="0">
                <a:solidFill>
                  <a:schemeClr val="bg1"/>
                </a:solidFill>
                <a:latin typeface="+mn-lt"/>
                <a:ea typeface="Samsung Sharp Sans Medium" charset="0"/>
                <a:cs typeface="Samsung Sharp Sans Medium" charset="0"/>
              </a:defRPr>
            </a:lvl1pPr>
          </a:lstStyle>
          <a:p>
            <a:pPr lvl="0"/>
            <a:r>
              <a:rPr lang="en-US" noProof="0" dirty="0"/>
              <a:t>Presentation title</a:t>
            </a:r>
          </a:p>
        </p:txBody>
      </p:sp>
      <p:sp>
        <p:nvSpPr>
          <p:cNvPr id="13" name="Obdélník 12"/>
          <p:cNvSpPr/>
          <p:nvPr/>
        </p:nvSpPr>
        <p:spPr>
          <a:xfrm>
            <a:off x="1" y="2"/>
            <a:ext cx="9144000" cy="70596"/>
          </a:xfrm>
          <a:prstGeom prst="rect">
            <a:avLst/>
          </a:prstGeom>
          <a:gradFill>
            <a:gsLst>
              <a:gs pos="0">
                <a:srgbClr val="174489"/>
              </a:gs>
              <a:gs pos="100000">
                <a:srgbClr val="00B0D7"/>
              </a:gs>
            </a:gsLst>
            <a:lin ang="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3541" tIns="53541" rIns="53541" bIns="53541" numCol="1" spcCol="38098" rtlCol="0" anchor="ctr">
            <a:noAutofit/>
          </a:bodyPr>
          <a:lstStyle/>
          <a:p>
            <a:pPr algn="ctr" defTabSz="615739" hangingPunct="0"/>
            <a:endParaRPr lang="cs-CZ" sz="2399">
              <a:solidFill>
                <a:srgbClr val="FFFFFF"/>
              </a:solidFill>
              <a:latin typeface="+mn-lt"/>
              <a:sym typeface="Helvetica Light"/>
            </a:endParaRPr>
          </a:p>
        </p:txBody>
      </p:sp>
      <p:pic>
        <p:nvPicPr>
          <p:cNvPr id="14"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537" y="105734"/>
            <a:ext cx="791840" cy="210815"/>
          </a:xfrm>
          <a:prstGeom prst="rect">
            <a:avLst/>
          </a:prstGeom>
        </p:spPr>
      </p:pic>
      <p:sp>
        <p:nvSpPr>
          <p:cNvPr id="16" name="Rectangle 15"/>
          <p:cNvSpPr/>
          <p:nvPr userDrawn="1"/>
        </p:nvSpPr>
        <p:spPr>
          <a:xfrm>
            <a:off x="7012460" y="4880972"/>
            <a:ext cx="1603003" cy="184538"/>
          </a:xfrm>
          <a:prstGeom prst="rect">
            <a:avLst/>
          </a:prstGeom>
        </p:spPr>
        <p:txBody>
          <a:bodyPr wrap="none">
            <a:spAutoFit/>
          </a:bodyPr>
          <a:lstStyle/>
          <a:p>
            <a:pPr marL="0">
              <a:spcBef>
                <a:spcPts val="0"/>
              </a:spcBef>
            </a:pPr>
            <a:r>
              <a:rPr lang="en-US" sz="599" spc="5" dirty="0">
                <a:solidFill>
                  <a:schemeClr val="bg1"/>
                </a:solidFill>
                <a:latin typeface="+mn-lt"/>
                <a:ea typeface="Samsung Sharp Sans Medium" charset="0"/>
                <a:cs typeface="Samsung Sharp Sans Medium" charset="0"/>
              </a:rPr>
              <a:t>Samsung </a:t>
            </a:r>
            <a:r>
              <a:rPr lang="en-US" sz="599" spc="2" dirty="0">
                <a:solidFill>
                  <a:schemeClr val="bg1"/>
                </a:solidFill>
                <a:latin typeface="+mn-lt"/>
                <a:ea typeface="Samsung Sharp Sans Medium" charset="0"/>
                <a:cs typeface="Samsung Sharp Sans Medium" charset="0"/>
              </a:rPr>
              <a:t>proprietary </a:t>
            </a:r>
            <a:r>
              <a:rPr lang="en-US" sz="599" spc="5" dirty="0">
                <a:solidFill>
                  <a:schemeClr val="bg1"/>
                </a:solidFill>
                <a:latin typeface="+mn-lt"/>
                <a:ea typeface="Samsung Sharp Sans Medium" charset="0"/>
                <a:cs typeface="Samsung Sharp Sans Medium" charset="0"/>
              </a:rPr>
              <a:t>and</a:t>
            </a:r>
            <a:r>
              <a:rPr lang="en-US" sz="599" spc="-18" dirty="0">
                <a:solidFill>
                  <a:schemeClr val="bg1"/>
                </a:solidFill>
                <a:latin typeface="+mn-lt"/>
                <a:ea typeface="Samsung Sharp Sans Medium" charset="0"/>
                <a:cs typeface="Samsung Sharp Sans Medium" charset="0"/>
              </a:rPr>
              <a:t> </a:t>
            </a:r>
            <a:r>
              <a:rPr lang="en-US" sz="599" spc="2" dirty="0">
                <a:solidFill>
                  <a:schemeClr val="bg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1171444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ig Idea (black background)">
    <p:spTree>
      <p:nvGrpSpPr>
        <p:cNvPr id="1" name=""/>
        <p:cNvGrpSpPr/>
        <p:nvPr/>
      </p:nvGrpSpPr>
      <p:grpSpPr>
        <a:xfrm>
          <a:off x="0" y="0"/>
          <a:ext cx="0" cy="0"/>
          <a:chOff x="0" y="0"/>
          <a:chExt cx="0" cy="0"/>
        </a:xfrm>
      </p:grpSpPr>
      <p:sp>
        <p:nvSpPr>
          <p:cNvPr id="8" name="bk object 16"/>
          <p:cNvSpPr/>
          <p:nvPr/>
        </p:nvSpPr>
        <p:spPr>
          <a:xfrm>
            <a:off x="1" y="4"/>
            <a:ext cx="9144000" cy="5143211"/>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tx1"/>
          </a:solidFill>
        </p:spPr>
        <p:txBody>
          <a:bodyPr wrap="square" lIns="0" tIns="0" rIns="0" bIns="0" rtlCol="0"/>
          <a:lstStyle/>
          <a:p>
            <a:endParaRPr sz="497">
              <a:latin typeface="+mn-lt"/>
              <a:ea typeface="Samsung Sharp Sans Medium" charset="0"/>
              <a:cs typeface="Samsung Sharp Sans Medium" charset="0"/>
            </a:endParaRPr>
          </a:p>
        </p:txBody>
      </p:sp>
    </p:spTree>
    <p:extLst>
      <p:ext uri="{BB962C8B-B14F-4D97-AF65-F5344CB8AC3E}">
        <p14:creationId xmlns:p14="http://schemas.microsoft.com/office/powerpoint/2010/main" val="305153282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vmlDrawing" Target="../drawings/vmlDrawing1.v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34" Type="http://schemas.openxmlformats.org/officeDocument/2006/relationships/tags" Target="../tags/tag2.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33" Type="http://schemas.openxmlformats.org/officeDocument/2006/relationships/vmlDrawing" Target="../drawings/vmlDrawing2.v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29" Type="http://schemas.openxmlformats.org/officeDocument/2006/relationships/slideLayout" Target="../slideLayouts/slideLayout57.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32" Type="http://schemas.openxmlformats.org/officeDocument/2006/relationships/theme" Target="../theme/theme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slideLayout" Target="../slideLayouts/slideLayout56.xml"/><Relationship Id="rId36" Type="http://schemas.openxmlformats.org/officeDocument/2006/relationships/image" Target="../media/image1.emf"/><Relationship Id="rId10" Type="http://schemas.openxmlformats.org/officeDocument/2006/relationships/slideLayout" Target="../slideLayouts/slideLayout38.xml"/><Relationship Id="rId19" Type="http://schemas.openxmlformats.org/officeDocument/2006/relationships/slideLayout" Target="../slideLayouts/slideLayout47.xml"/><Relationship Id="rId31" Type="http://schemas.openxmlformats.org/officeDocument/2006/relationships/slideLayout" Target="../slideLayouts/slideLayout59.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slideLayout" Target="../slideLayouts/slideLayout55.xml"/><Relationship Id="rId30" Type="http://schemas.openxmlformats.org/officeDocument/2006/relationships/slideLayout" Target="../slideLayouts/slideLayout58.xml"/><Relationship Id="rId35" Type="http://schemas.openxmlformats.org/officeDocument/2006/relationships/oleObject" Target="../embeddings/oleObject2.bin"/><Relationship Id="rId8"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DC30FD6-FC15-1C44-A46C-8992B1D5C170}"/>
              </a:ext>
            </a:extLst>
          </p:cNvPr>
          <p:cNvGraphicFramePr>
            <a:graphicFrameLocks noChangeAspect="1"/>
          </p:cNvGraphicFramePr>
          <p:nvPr userDrawn="1">
            <p:custDataLst>
              <p:tags r:id="rId31"/>
            </p:custDataLst>
            <p:extLst>
              <p:ext uri="{D42A27DB-BD31-4B8C-83A1-F6EECF244321}">
                <p14:modId xmlns:p14="http://schemas.microsoft.com/office/powerpoint/2010/main" val="2284068963"/>
              </p:ext>
            </p:extLst>
          </p:nvPr>
        </p:nvGraphicFramePr>
        <p:xfrm>
          <a:off x="1192" y="1191"/>
          <a:ext cx="920" cy="1191"/>
        </p:xfrm>
        <a:graphic>
          <a:graphicData uri="http://schemas.openxmlformats.org/presentationml/2006/ole">
            <mc:AlternateContent xmlns:mc="http://schemas.openxmlformats.org/markup-compatibility/2006">
              <mc:Choice xmlns:v="urn:schemas-microsoft-com:vml" Requires="v">
                <p:oleObj spid="_x0000_s2060" name="think-cell Slide" r:id="rId32" imgW="7772400" imgH="10058400" progId="TCLayout.ActiveDocument.1">
                  <p:embed/>
                </p:oleObj>
              </mc:Choice>
              <mc:Fallback>
                <p:oleObj name="think-cell Slide" r:id="rId32" imgW="7772400" imgH="10058400" progId="TCLayout.ActiveDocument.1">
                  <p:embed/>
                  <p:pic>
                    <p:nvPicPr>
                      <p:cNvPr id="2" name="think-cell data - do not delete" hidden="1">
                        <a:extLst>
                          <a:ext uri="{FF2B5EF4-FFF2-40B4-BE49-F238E27FC236}">
                            <a16:creationId xmlns:a16="http://schemas.microsoft.com/office/drawing/2014/main" id="{2DC30FD6-FC15-1C44-A46C-8992B1D5C170}"/>
                          </a:ext>
                        </a:extLst>
                      </p:cNvPr>
                      <p:cNvPicPr/>
                      <p:nvPr/>
                    </p:nvPicPr>
                    <p:blipFill>
                      <a:blip r:embed="rId33"/>
                      <a:stretch>
                        <a:fillRect/>
                      </a:stretch>
                    </p:blipFill>
                    <p:spPr>
                      <a:xfrm>
                        <a:off x="1192" y="1191"/>
                        <a:ext cx="920" cy="1191"/>
                      </a:xfrm>
                      <a:prstGeom prst="rect">
                        <a:avLst/>
                      </a:prstGeom>
                    </p:spPr>
                  </p:pic>
                </p:oleObj>
              </mc:Fallback>
            </mc:AlternateContent>
          </a:graphicData>
        </a:graphic>
      </p:graphicFrame>
      <p:sp>
        <p:nvSpPr>
          <p:cNvPr id="24" name="Rectangle 23"/>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tx1"/>
                </a:solidFill>
                <a:latin typeface="+mn-lt"/>
                <a:ea typeface="Samsung Sharp Sans Medium" charset="0"/>
                <a:cs typeface="Samsung Sharp Sans Medium" charset="0"/>
              </a:rPr>
              <a:t>Samsung </a:t>
            </a:r>
            <a:r>
              <a:rPr lang="en-US" sz="599" spc="2" dirty="0">
                <a:solidFill>
                  <a:schemeClr val="tx1"/>
                </a:solidFill>
                <a:latin typeface="+mn-lt"/>
                <a:ea typeface="Samsung Sharp Sans Medium" charset="0"/>
                <a:cs typeface="Samsung Sharp Sans Medium" charset="0"/>
              </a:rPr>
              <a:t>proprietary </a:t>
            </a:r>
            <a:r>
              <a:rPr lang="en-US" sz="599" spc="5" dirty="0">
                <a:solidFill>
                  <a:schemeClr val="tx1"/>
                </a:solidFill>
                <a:latin typeface="+mn-lt"/>
                <a:ea typeface="Samsung Sharp Sans Medium" charset="0"/>
                <a:cs typeface="Samsung Sharp Sans Medium" charset="0"/>
              </a:rPr>
              <a:t>and</a:t>
            </a:r>
            <a:r>
              <a:rPr lang="en-US" sz="599" spc="-18" dirty="0">
                <a:solidFill>
                  <a:schemeClr val="tx1"/>
                </a:solidFill>
                <a:latin typeface="+mn-lt"/>
                <a:ea typeface="Samsung Sharp Sans Medium" charset="0"/>
                <a:cs typeface="Samsung Sharp Sans Medium" charset="0"/>
              </a:rPr>
              <a:t> </a:t>
            </a:r>
            <a:r>
              <a:rPr lang="en-US" sz="599" spc="2" dirty="0">
                <a:solidFill>
                  <a:schemeClr val="tx1"/>
                </a:solidFill>
                <a:latin typeface="+mn-lt"/>
                <a:ea typeface="Samsung Sharp Sans Medium" charset="0"/>
                <a:cs typeface="Samsung Sharp Sans Medium" charset="0"/>
              </a:rPr>
              <a:t>confidential</a:t>
            </a:r>
          </a:p>
        </p:txBody>
      </p:sp>
      <p:sp>
        <p:nvSpPr>
          <p:cNvPr id="26"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824" noProof="0" smtClean="0">
                <a:solidFill>
                  <a:schemeClr val="tx1"/>
                </a:solidFill>
                <a:latin typeface="+mn-lt"/>
                <a:ea typeface="Samsung Sharp Sans Medium" charset="0"/>
                <a:cs typeface="Samsung Sharp Sans Medium" charset="0"/>
              </a:rPr>
              <a:pPr/>
              <a:t>‹#›</a:t>
            </a:fld>
            <a:endParaRPr lang="en-US" sz="824" noProof="0" dirty="0">
              <a:solidFill>
                <a:schemeClr val="tx1"/>
              </a:solidFill>
              <a:latin typeface="+mn-lt"/>
              <a:ea typeface="Samsung Sharp Sans Medium" charset="0"/>
              <a:cs typeface="Samsung Sharp Sans Medium" charset="0"/>
            </a:endParaRPr>
          </a:p>
        </p:txBody>
      </p:sp>
      <p:sp>
        <p:nvSpPr>
          <p:cNvPr id="5" name="Obdélník 4"/>
          <p:cNvSpPr/>
          <p:nvPr/>
        </p:nvSpPr>
        <p:spPr>
          <a:xfrm>
            <a:off x="1" y="2"/>
            <a:ext cx="9144000" cy="70596"/>
          </a:xfrm>
          <a:prstGeom prst="rect">
            <a:avLst/>
          </a:prstGeom>
          <a:gradFill>
            <a:gsLst>
              <a:gs pos="0">
                <a:srgbClr val="174489"/>
              </a:gs>
              <a:gs pos="100000">
                <a:srgbClr val="00B0D7"/>
              </a:gs>
            </a:gsLst>
            <a:lin ang="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3541" tIns="53541" rIns="53541" bIns="53541" numCol="1" spcCol="38098" rtlCol="0" anchor="ctr">
            <a:noAutofit/>
          </a:bodyPr>
          <a:lstStyle/>
          <a:p>
            <a:pPr algn="ctr" defTabSz="615739" hangingPunct="0"/>
            <a:endParaRPr lang="cs-CZ" sz="2399">
              <a:solidFill>
                <a:srgbClr val="FFFFFF"/>
              </a:solidFill>
              <a:sym typeface="Helvetica Light"/>
            </a:endParaRPr>
          </a:p>
        </p:txBody>
      </p:sp>
    </p:spTree>
    <p:extLst>
      <p:ext uri="{BB962C8B-B14F-4D97-AF65-F5344CB8AC3E}">
        <p14:creationId xmlns:p14="http://schemas.microsoft.com/office/powerpoint/2010/main" val="42655276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Lst>
  <p:hf hdr="0" ftr="0" dt="0"/>
  <p:txStyles>
    <p:titleStyle>
      <a:lvl1pPr eaLnBrk="1" hangingPunct="1">
        <a:defRPr sz="999" baseline="0">
          <a:latin typeface="+mj-lt"/>
          <a:ea typeface="+mj-ea"/>
          <a:cs typeface="+mj-cs"/>
        </a:defRPr>
      </a:lvl1pPr>
    </p:titleStyle>
    <p:bodyStyle>
      <a:lvl1pPr marL="0" eaLnBrk="1" hangingPunct="1">
        <a:defRPr sz="999">
          <a:latin typeface="+mn-lt"/>
          <a:ea typeface="+mn-ea"/>
          <a:cs typeface="+mn-cs"/>
        </a:defRPr>
      </a:lvl1pPr>
      <a:lvl2pPr marL="207817" eaLnBrk="1" hangingPunct="1">
        <a:defRPr sz="999">
          <a:latin typeface="+mn-lt"/>
          <a:ea typeface="+mn-ea"/>
          <a:cs typeface="+mn-cs"/>
        </a:defRPr>
      </a:lvl2pPr>
      <a:lvl3pPr marL="415633" eaLnBrk="1" hangingPunct="1">
        <a:defRPr sz="999">
          <a:latin typeface="+mn-lt"/>
          <a:ea typeface="+mn-ea"/>
          <a:cs typeface="+mn-cs"/>
        </a:defRPr>
      </a:lvl3pPr>
      <a:lvl4pPr marL="623450" eaLnBrk="1" hangingPunct="1">
        <a:defRPr sz="999">
          <a:latin typeface="+mn-lt"/>
          <a:ea typeface="+mn-ea"/>
          <a:cs typeface="+mn-cs"/>
        </a:defRPr>
      </a:lvl4pPr>
      <a:lvl5pPr marL="831266" eaLnBrk="1" hangingPunct="1">
        <a:defRPr sz="999">
          <a:latin typeface="+mn-lt"/>
          <a:ea typeface="+mn-ea"/>
          <a:cs typeface="+mn-cs"/>
        </a:defRPr>
      </a:lvl5pPr>
      <a:lvl6pPr marL="1039083" eaLnBrk="1" hangingPunct="1">
        <a:defRPr>
          <a:latin typeface="+mn-lt"/>
          <a:ea typeface="+mn-ea"/>
          <a:cs typeface="+mn-cs"/>
        </a:defRPr>
      </a:lvl6pPr>
      <a:lvl7pPr marL="1246898" eaLnBrk="1" hangingPunct="1">
        <a:defRPr>
          <a:latin typeface="+mn-lt"/>
          <a:ea typeface="+mn-ea"/>
          <a:cs typeface="+mn-cs"/>
        </a:defRPr>
      </a:lvl7pPr>
      <a:lvl8pPr marL="1454716" eaLnBrk="1" hangingPunct="1">
        <a:defRPr>
          <a:latin typeface="+mn-lt"/>
          <a:ea typeface="+mn-ea"/>
          <a:cs typeface="+mn-cs"/>
        </a:defRPr>
      </a:lvl8pPr>
      <a:lvl9pPr marL="1662531" eaLnBrk="1" hangingPunct="1">
        <a:defRPr>
          <a:latin typeface="+mn-lt"/>
          <a:ea typeface="+mn-ea"/>
          <a:cs typeface="+mn-cs"/>
        </a:defRPr>
      </a:lvl9pPr>
    </p:bodyStyle>
    <p:otherStyle>
      <a:lvl1pPr marL="0" eaLnBrk="1" hangingPunct="1">
        <a:defRPr>
          <a:latin typeface="+mn-lt"/>
          <a:ea typeface="+mn-ea"/>
          <a:cs typeface="+mn-cs"/>
        </a:defRPr>
      </a:lvl1pPr>
      <a:lvl2pPr marL="207817" eaLnBrk="1" hangingPunct="1">
        <a:defRPr>
          <a:latin typeface="+mn-lt"/>
          <a:ea typeface="+mn-ea"/>
          <a:cs typeface="+mn-cs"/>
        </a:defRPr>
      </a:lvl2pPr>
      <a:lvl3pPr marL="415633" eaLnBrk="1" hangingPunct="1">
        <a:defRPr>
          <a:latin typeface="+mn-lt"/>
          <a:ea typeface="+mn-ea"/>
          <a:cs typeface="+mn-cs"/>
        </a:defRPr>
      </a:lvl3pPr>
      <a:lvl4pPr marL="623450" eaLnBrk="1" hangingPunct="1">
        <a:defRPr>
          <a:latin typeface="+mn-lt"/>
          <a:ea typeface="+mn-ea"/>
          <a:cs typeface="+mn-cs"/>
        </a:defRPr>
      </a:lvl4pPr>
      <a:lvl5pPr marL="831266" eaLnBrk="1" hangingPunct="1">
        <a:defRPr>
          <a:latin typeface="+mn-lt"/>
          <a:ea typeface="+mn-ea"/>
          <a:cs typeface="+mn-cs"/>
        </a:defRPr>
      </a:lvl5pPr>
      <a:lvl6pPr marL="1039083" eaLnBrk="1" hangingPunct="1">
        <a:defRPr>
          <a:latin typeface="+mn-lt"/>
          <a:ea typeface="+mn-ea"/>
          <a:cs typeface="+mn-cs"/>
        </a:defRPr>
      </a:lvl6pPr>
      <a:lvl7pPr marL="1246898" eaLnBrk="1" hangingPunct="1">
        <a:defRPr>
          <a:latin typeface="+mn-lt"/>
          <a:ea typeface="+mn-ea"/>
          <a:cs typeface="+mn-cs"/>
        </a:defRPr>
      </a:lvl7pPr>
      <a:lvl8pPr marL="1454716" eaLnBrk="1" hangingPunct="1">
        <a:defRPr>
          <a:latin typeface="+mn-lt"/>
          <a:ea typeface="+mn-ea"/>
          <a:cs typeface="+mn-cs"/>
        </a:defRPr>
      </a:lvl8pPr>
      <a:lvl9pPr marL="1662531" eaLnBrk="1" hangingPunct="1">
        <a:defRPr>
          <a:latin typeface="+mn-lt"/>
          <a:ea typeface="+mn-ea"/>
          <a:cs typeface="+mn-cs"/>
        </a:defRPr>
      </a:lvl9pPr>
    </p:otherStyle>
  </p:txStyles>
  <p:extLst>
    <p:ext uri="{27BBF7A9-308A-43DC-89C8-2F10F3537804}">
      <p15:sldGuideLst xmlns:p15="http://schemas.microsoft.com/office/powerpoint/2012/main">
        <p15:guide id="1" orient="horz" pos="774">
          <p15:clr>
            <a:srgbClr val="F26B43"/>
          </p15:clr>
        </p15:guide>
        <p15:guide id="2" pos="3840">
          <p15:clr>
            <a:srgbClr val="F26B43"/>
          </p15:clr>
        </p15:guide>
        <p15:guide id="3" pos="216">
          <p15:clr>
            <a:srgbClr val="F26B43"/>
          </p15:clr>
        </p15:guide>
        <p15:guide id="4" pos="7463">
          <p15:clr>
            <a:srgbClr val="F26B43"/>
          </p15:clr>
        </p15:guide>
        <p15:guide id="5" orient="horz" pos="216">
          <p15:clr>
            <a:srgbClr val="F26B43"/>
          </p15:clr>
        </p15:guide>
        <p15:guide id="6" orient="horz" pos="4104">
          <p15:clr>
            <a:srgbClr val="F26B43"/>
          </p15:clr>
        </p15:guide>
        <p15:guide id="7" pos="5390">
          <p15:clr>
            <a:srgbClr val="F26B43"/>
          </p15:clr>
        </p15:guide>
        <p15:guide id="8" pos="6423">
          <p15:clr>
            <a:srgbClr val="F26B43"/>
          </p15:clr>
        </p15:guide>
        <p15:guide id="9" pos="4357">
          <p15:clr>
            <a:srgbClr val="F26B43"/>
          </p15:clr>
        </p15:guide>
        <p15:guide id="10" pos="3323">
          <p15:clr>
            <a:srgbClr val="F26B43"/>
          </p15:clr>
        </p15:guide>
        <p15:guide id="11" pos="2290">
          <p15:clr>
            <a:srgbClr val="F26B43"/>
          </p15:clr>
        </p15:guide>
        <p15:guide id="12" pos="1250">
          <p15:clr>
            <a:srgbClr val="F26B43"/>
          </p15:clr>
        </p15:guide>
        <p15:guide id="13" orient="horz" pos="1325">
          <p15:clr>
            <a:srgbClr val="F26B43"/>
          </p15:clr>
        </p15:guide>
        <p15:guide id="14" orient="horz" pos="1882">
          <p15:clr>
            <a:srgbClr val="F26B43"/>
          </p15:clr>
        </p15:guide>
        <p15:guide id="15" orient="horz" pos="2434">
          <p15:clr>
            <a:srgbClr val="F26B43"/>
          </p15:clr>
        </p15:guide>
        <p15:guide id="17" orient="horz" pos="2992">
          <p15:clr>
            <a:srgbClr val="F26B43"/>
          </p15:clr>
        </p15:guide>
        <p15:guide id="18" orient="horz" pos="3546">
          <p15:clr>
            <a:srgbClr val="F26B43"/>
          </p15:clr>
        </p15:guide>
        <p15:guide id="19" orient="horz" pos="105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DC30FD6-FC15-1C44-A46C-8992B1D5C170}"/>
              </a:ext>
            </a:extLst>
          </p:cNvPr>
          <p:cNvGraphicFramePr>
            <a:graphicFrameLocks noChangeAspect="1"/>
          </p:cNvGraphicFramePr>
          <p:nvPr userDrawn="1">
            <p:custDataLst>
              <p:tags r:id="rId34"/>
            </p:custDataLst>
            <p:extLst>
              <p:ext uri="{D42A27DB-BD31-4B8C-83A1-F6EECF244321}">
                <p14:modId xmlns:p14="http://schemas.microsoft.com/office/powerpoint/2010/main" val="3560785370"/>
              </p:ext>
            </p:extLst>
          </p:nvPr>
        </p:nvGraphicFramePr>
        <p:xfrm>
          <a:off x="1192" y="1191"/>
          <a:ext cx="920" cy="1191"/>
        </p:xfrm>
        <a:graphic>
          <a:graphicData uri="http://schemas.openxmlformats.org/presentationml/2006/ole">
            <mc:AlternateContent xmlns:mc="http://schemas.openxmlformats.org/markup-compatibility/2006">
              <mc:Choice xmlns:v="urn:schemas-microsoft-com:vml" Requires="v">
                <p:oleObj spid="_x0000_s3084" name="think-cell Slide" r:id="rId35" imgW="7772400" imgH="10058400" progId="TCLayout.ActiveDocument.1">
                  <p:embed/>
                </p:oleObj>
              </mc:Choice>
              <mc:Fallback>
                <p:oleObj name="think-cell Slide" r:id="rId35" imgW="7772400" imgH="10058400" progId="TCLayout.ActiveDocument.1">
                  <p:embed/>
                  <p:pic>
                    <p:nvPicPr>
                      <p:cNvPr id="2" name="think-cell data - do not delete" hidden="1">
                        <a:extLst>
                          <a:ext uri="{FF2B5EF4-FFF2-40B4-BE49-F238E27FC236}">
                            <a16:creationId xmlns:a16="http://schemas.microsoft.com/office/drawing/2014/main" id="{2DC30FD6-FC15-1C44-A46C-8992B1D5C170}"/>
                          </a:ext>
                        </a:extLst>
                      </p:cNvPr>
                      <p:cNvPicPr/>
                      <p:nvPr/>
                    </p:nvPicPr>
                    <p:blipFill>
                      <a:blip r:embed="rId36"/>
                      <a:stretch>
                        <a:fillRect/>
                      </a:stretch>
                    </p:blipFill>
                    <p:spPr>
                      <a:xfrm>
                        <a:off x="1192" y="1191"/>
                        <a:ext cx="920" cy="1191"/>
                      </a:xfrm>
                      <a:prstGeom prst="rect">
                        <a:avLst/>
                      </a:prstGeom>
                    </p:spPr>
                  </p:pic>
                </p:oleObj>
              </mc:Fallback>
            </mc:AlternateContent>
          </a:graphicData>
        </a:graphic>
      </p:graphicFrame>
      <p:sp>
        <p:nvSpPr>
          <p:cNvPr id="24" name="Rectangle 23"/>
          <p:cNvSpPr/>
          <p:nvPr/>
        </p:nvSpPr>
        <p:spPr>
          <a:xfrm>
            <a:off x="7012460" y="4880972"/>
            <a:ext cx="1603003" cy="184538"/>
          </a:xfrm>
          <a:prstGeom prst="rect">
            <a:avLst/>
          </a:prstGeom>
        </p:spPr>
        <p:txBody>
          <a:bodyPr wrap="none">
            <a:spAutoFit/>
          </a:bodyPr>
          <a:lstStyle/>
          <a:p>
            <a:pPr marL="0">
              <a:spcBef>
                <a:spcPts val="0"/>
              </a:spcBef>
            </a:pPr>
            <a:r>
              <a:rPr lang="en-US" sz="599" spc="5" dirty="0">
                <a:solidFill>
                  <a:schemeClr val="tx1"/>
                </a:solidFill>
                <a:latin typeface="+mn-lt"/>
                <a:ea typeface="Samsung Sharp Sans Medium" charset="0"/>
                <a:cs typeface="Samsung Sharp Sans Medium" charset="0"/>
              </a:rPr>
              <a:t>Samsung </a:t>
            </a:r>
            <a:r>
              <a:rPr lang="en-US" sz="599" spc="2" dirty="0">
                <a:solidFill>
                  <a:schemeClr val="tx1"/>
                </a:solidFill>
                <a:latin typeface="+mn-lt"/>
                <a:ea typeface="Samsung Sharp Sans Medium" charset="0"/>
                <a:cs typeface="Samsung Sharp Sans Medium" charset="0"/>
              </a:rPr>
              <a:t>proprietary </a:t>
            </a:r>
            <a:r>
              <a:rPr lang="en-US" sz="599" spc="5" dirty="0">
                <a:solidFill>
                  <a:schemeClr val="tx1"/>
                </a:solidFill>
                <a:latin typeface="+mn-lt"/>
                <a:ea typeface="Samsung Sharp Sans Medium" charset="0"/>
                <a:cs typeface="Samsung Sharp Sans Medium" charset="0"/>
              </a:rPr>
              <a:t>and</a:t>
            </a:r>
            <a:r>
              <a:rPr lang="en-US" sz="599" spc="-18" dirty="0">
                <a:solidFill>
                  <a:schemeClr val="tx1"/>
                </a:solidFill>
                <a:latin typeface="+mn-lt"/>
                <a:ea typeface="Samsung Sharp Sans Medium" charset="0"/>
                <a:cs typeface="Samsung Sharp Sans Medium" charset="0"/>
              </a:rPr>
              <a:t> </a:t>
            </a:r>
            <a:r>
              <a:rPr lang="en-US" sz="599" spc="2" dirty="0">
                <a:solidFill>
                  <a:schemeClr val="tx1"/>
                </a:solidFill>
                <a:latin typeface="+mn-lt"/>
                <a:ea typeface="Samsung Sharp Sans Medium" charset="0"/>
                <a:cs typeface="Samsung Sharp Sans Medium" charset="0"/>
              </a:rPr>
              <a:t>confidential</a:t>
            </a:r>
          </a:p>
        </p:txBody>
      </p:sp>
      <p:sp>
        <p:nvSpPr>
          <p:cNvPr id="26" name="Holder 6"/>
          <p:cNvSpPr txBox="1">
            <a:spLocks/>
          </p:cNvSpPr>
          <p:nvPr/>
        </p:nvSpPr>
        <p:spPr>
          <a:xfrm>
            <a:off x="6781325" y="4921663"/>
            <a:ext cx="2103120" cy="126830"/>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824" noProof="0" smtClean="0">
                <a:solidFill>
                  <a:schemeClr val="tx1"/>
                </a:solidFill>
                <a:latin typeface="+mn-lt"/>
                <a:ea typeface="Samsung Sharp Sans Medium" charset="0"/>
                <a:cs typeface="Samsung Sharp Sans Medium" charset="0"/>
              </a:rPr>
              <a:pPr/>
              <a:t>‹#›</a:t>
            </a:fld>
            <a:endParaRPr lang="en-US" sz="824" noProof="0" dirty="0">
              <a:solidFill>
                <a:schemeClr val="tx1"/>
              </a:solidFill>
              <a:latin typeface="+mn-lt"/>
              <a:ea typeface="Samsung Sharp Sans Medium" charset="0"/>
              <a:cs typeface="Samsung Sharp Sans Medium" charset="0"/>
            </a:endParaRPr>
          </a:p>
        </p:txBody>
      </p:sp>
      <p:sp>
        <p:nvSpPr>
          <p:cNvPr id="5" name="Obdélník 4"/>
          <p:cNvSpPr/>
          <p:nvPr/>
        </p:nvSpPr>
        <p:spPr>
          <a:xfrm>
            <a:off x="1" y="2"/>
            <a:ext cx="9144000" cy="70596"/>
          </a:xfrm>
          <a:prstGeom prst="rect">
            <a:avLst/>
          </a:prstGeom>
          <a:gradFill>
            <a:gsLst>
              <a:gs pos="0">
                <a:srgbClr val="174489"/>
              </a:gs>
              <a:gs pos="100000">
                <a:srgbClr val="00B0D7"/>
              </a:gs>
            </a:gsLst>
            <a:lin ang="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3541" tIns="53541" rIns="53541" bIns="53541" numCol="1" spcCol="38098" rtlCol="0" anchor="ctr">
            <a:noAutofit/>
          </a:bodyPr>
          <a:lstStyle/>
          <a:p>
            <a:pPr algn="ctr" defTabSz="615739" hangingPunct="0"/>
            <a:endParaRPr lang="cs-CZ" sz="2399">
              <a:solidFill>
                <a:srgbClr val="FFFFFF"/>
              </a:solidFill>
              <a:sym typeface="Helvetica Light"/>
            </a:endParaRPr>
          </a:p>
        </p:txBody>
      </p:sp>
    </p:spTree>
    <p:extLst>
      <p:ext uri="{BB962C8B-B14F-4D97-AF65-F5344CB8AC3E}">
        <p14:creationId xmlns:p14="http://schemas.microsoft.com/office/powerpoint/2010/main" val="420885885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 id="2147483717" r:id="rId28"/>
    <p:sldLayoutId id="2147483718" r:id="rId29"/>
    <p:sldLayoutId id="2147483719" r:id="rId30"/>
    <p:sldLayoutId id="2147483720" r:id="rId31"/>
  </p:sldLayoutIdLst>
  <p:hf hdr="0" ftr="0" dt="0"/>
  <p:txStyles>
    <p:titleStyle>
      <a:lvl1pPr eaLnBrk="1" hangingPunct="1">
        <a:defRPr sz="999" baseline="0">
          <a:latin typeface="+mj-lt"/>
          <a:ea typeface="+mj-ea"/>
          <a:cs typeface="+mj-cs"/>
        </a:defRPr>
      </a:lvl1pPr>
    </p:titleStyle>
    <p:bodyStyle>
      <a:lvl1pPr marL="0" eaLnBrk="1" hangingPunct="1">
        <a:defRPr sz="999">
          <a:latin typeface="+mn-lt"/>
          <a:ea typeface="+mn-ea"/>
          <a:cs typeface="+mn-cs"/>
        </a:defRPr>
      </a:lvl1pPr>
      <a:lvl2pPr marL="207817" eaLnBrk="1" hangingPunct="1">
        <a:defRPr sz="999">
          <a:latin typeface="+mn-lt"/>
          <a:ea typeface="+mn-ea"/>
          <a:cs typeface="+mn-cs"/>
        </a:defRPr>
      </a:lvl2pPr>
      <a:lvl3pPr marL="415633" eaLnBrk="1" hangingPunct="1">
        <a:defRPr sz="999">
          <a:latin typeface="+mn-lt"/>
          <a:ea typeface="+mn-ea"/>
          <a:cs typeface="+mn-cs"/>
        </a:defRPr>
      </a:lvl3pPr>
      <a:lvl4pPr marL="623450" eaLnBrk="1" hangingPunct="1">
        <a:defRPr sz="999">
          <a:latin typeface="+mn-lt"/>
          <a:ea typeface="+mn-ea"/>
          <a:cs typeface="+mn-cs"/>
        </a:defRPr>
      </a:lvl4pPr>
      <a:lvl5pPr marL="831266" eaLnBrk="1" hangingPunct="1">
        <a:defRPr sz="999">
          <a:latin typeface="+mn-lt"/>
          <a:ea typeface="+mn-ea"/>
          <a:cs typeface="+mn-cs"/>
        </a:defRPr>
      </a:lvl5pPr>
      <a:lvl6pPr marL="1039083" eaLnBrk="1" hangingPunct="1">
        <a:defRPr>
          <a:latin typeface="+mn-lt"/>
          <a:ea typeface="+mn-ea"/>
          <a:cs typeface="+mn-cs"/>
        </a:defRPr>
      </a:lvl6pPr>
      <a:lvl7pPr marL="1246898" eaLnBrk="1" hangingPunct="1">
        <a:defRPr>
          <a:latin typeface="+mn-lt"/>
          <a:ea typeface="+mn-ea"/>
          <a:cs typeface="+mn-cs"/>
        </a:defRPr>
      </a:lvl7pPr>
      <a:lvl8pPr marL="1454716" eaLnBrk="1" hangingPunct="1">
        <a:defRPr>
          <a:latin typeface="+mn-lt"/>
          <a:ea typeface="+mn-ea"/>
          <a:cs typeface="+mn-cs"/>
        </a:defRPr>
      </a:lvl8pPr>
      <a:lvl9pPr marL="1662531" eaLnBrk="1" hangingPunct="1">
        <a:defRPr>
          <a:latin typeface="+mn-lt"/>
          <a:ea typeface="+mn-ea"/>
          <a:cs typeface="+mn-cs"/>
        </a:defRPr>
      </a:lvl9pPr>
    </p:bodyStyle>
    <p:otherStyle>
      <a:lvl1pPr marL="0" eaLnBrk="1" hangingPunct="1">
        <a:defRPr>
          <a:latin typeface="+mn-lt"/>
          <a:ea typeface="+mn-ea"/>
          <a:cs typeface="+mn-cs"/>
        </a:defRPr>
      </a:lvl1pPr>
      <a:lvl2pPr marL="207817" eaLnBrk="1" hangingPunct="1">
        <a:defRPr>
          <a:latin typeface="+mn-lt"/>
          <a:ea typeface="+mn-ea"/>
          <a:cs typeface="+mn-cs"/>
        </a:defRPr>
      </a:lvl2pPr>
      <a:lvl3pPr marL="415633" eaLnBrk="1" hangingPunct="1">
        <a:defRPr>
          <a:latin typeface="+mn-lt"/>
          <a:ea typeface="+mn-ea"/>
          <a:cs typeface="+mn-cs"/>
        </a:defRPr>
      </a:lvl3pPr>
      <a:lvl4pPr marL="623450" eaLnBrk="1" hangingPunct="1">
        <a:defRPr>
          <a:latin typeface="+mn-lt"/>
          <a:ea typeface="+mn-ea"/>
          <a:cs typeface="+mn-cs"/>
        </a:defRPr>
      </a:lvl4pPr>
      <a:lvl5pPr marL="831266" eaLnBrk="1" hangingPunct="1">
        <a:defRPr>
          <a:latin typeface="+mn-lt"/>
          <a:ea typeface="+mn-ea"/>
          <a:cs typeface="+mn-cs"/>
        </a:defRPr>
      </a:lvl5pPr>
      <a:lvl6pPr marL="1039083" eaLnBrk="1" hangingPunct="1">
        <a:defRPr>
          <a:latin typeface="+mn-lt"/>
          <a:ea typeface="+mn-ea"/>
          <a:cs typeface="+mn-cs"/>
        </a:defRPr>
      </a:lvl6pPr>
      <a:lvl7pPr marL="1246898" eaLnBrk="1" hangingPunct="1">
        <a:defRPr>
          <a:latin typeface="+mn-lt"/>
          <a:ea typeface="+mn-ea"/>
          <a:cs typeface="+mn-cs"/>
        </a:defRPr>
      </a:lvl7pPr>
      <a:lvl8pPr marL="1454716" eaLnBrk="1" hangingPunct="1">
        <a:defRPr>
          <a:latin typeface="+mn-lt"/>
          <a:ea typeface="+mn-ea"/>
          <a:cs typeface="+mn-cs"/>
        </a:defRPr>
      </a:lvl8pPr>
      <a:lvl9pPr marL="1662531" eaLnBrk="1" hangingPunct="1">
        <a:defRPr>
          <a:latin typeface="+mn-lt"/>
          <a:ea typeface="+mn-ea"/>
          <a:cs typeface="+mn-cs"/>
        </a:defRPr>
      </a:lvl9pPr>
    </p:otherStyle>
  </p:txStyles>
  <p:extLst>
    <p:ext uri="{27BBF7A9-308A-43DC-89C8-2F10F3537804}">
      <p15:sldGuideLst xmlns:p15="http://schemas.microsoft.com/office/powerpoint/2012/main">
        <p15:guide id="1" orient="horz" pos="774">
          <p15:clr>
            <a:srgbClr val="F26B43"/>
          </p15:clr>
        </p15:guide>
        <p15:guide id="2" pos="3840">
          <p15:clr>
            <a:srgbClr val="F26B43"/>
          </p15:clr>
        </p15:guide>
        <p15:guide id="3" pos="216">
          <p15:clr>
            <a:srgbClr val="F26B43"/>
          </p15:clr>
        </p15:guide>
        <p15:guide id="4" pos="7463">
          <p15:clr>
            <a:srgbClr val="F26B43"/>
          </p15:clr>
        </p15:guide>
        <p15:guide id="5" orient="horz" pos="216">
          <p15:clr>
            <a:srgbClr val="F26B43"/>
          </p15:clr>
        </p15:guide>
        <p15:guide id="6" orient="horz" pos="4104">
          <p15:clr>
            <a:srgbClr val="F26B43"/>
          </p15:clr>
        </p15:guide>
        <p15:guide id="7" pos="5390">
          <p15:clr>
            <a:srgbClr val="F26B43"/>
          </p15:clr>
        </p15:guide>
        <p15:guide id="8" pos="6423">
          <p15:clr>
            <a:srgbClr val="F26B43"/>
          </p15:clr>
        </p15:guide>
        <p15:guide id="9" pos="4357">
          <p15:clr>
            <a:srgbClr val="F26B43"/>
          </p15:clr>
        </p15:guide>
        <p15:guide id="10" pos="3323">
          <p15:clr>
            <a:srgbClr val="F26B43"/>
          </p15:clr>
        </p15:guide>
        <p15:guide id="11" pos="2290">
          <p15:clr>
            <a:srgbClr val="F26B43"/>
          </p15:clr>
        </p15:guide>
        <p15:guide id="12" pos="1250">
          <p15:clr>
            <a:srgbClr val="F26B43"/>
          </p15:clr>
        </p15:guide>
        <p15:guide id="13" orient="horz" pos="1325">
          <p15:clr>
            <a:srgbClr val="F26B43"/>
          </p15:clr>
        </p15:guide>
        <p15:guide id="14" orient="horz" pos="1882">
          <p15:clr>
            <a:srgbClr val="F26B43"/>
          </p15:clr>
        </p15:guide>
        <p15:guide id="15" orient="horz" pos="2434">
          <p15:clr>
            <a:srgbClr val="F26B43"/>
          </p15:clr>
        </p15:guide>
        <p15:guide id="17" orient="horz" pos="2992">
          <p15:clr>
            <a:srgbClr val="F26B43"/>
          </p15:clr>
        </p15:guide>
        <p15:guide id="18" orient="horz" pos="3546">
          <p15:clr>
            <a:srgbClr val="F26B43"/>
          </p15:clr>
        </p15:guide>
        <p15:guide id="19" orient="horz" pos="105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tags" Target="../tags/tag3.xml"/><Relationship Id="rId1" Type="http://schemas.openxmlformats.org/officeDocument/2006/relationships/vmlDrawing" Target="../drawings/vmlDrawing3.vml"/><Relationship Id="rId6" Type="http://schemas.openxmlformats.org/officeDocument/2006/relationships/hyperlink" Target="https://www.ibm.com/think/topics/ai-ethics" TargetMode="External"/><Relationship Id="rId5" Type="http://schemas.openxmlformats.org/officeDocument/2006/relationships/image" Target="../media/image10.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627BD1C7-BB43-F0DB-F031-EF63E1721BEC}"/>
              </a:ext>
            </a:extLst>
          </p:cNvPr>
          <p:cNvGraphicFramePr>
            <a:graphicFrameLocks noChangeAspect="1"/>
          </p:cNvGraphicFramePr>
          <p:nvPr>
            <p:custDataLst>
              <p:tags r:id="rId2"/>
            </p:custDataLst>
          </p:nvPr>
        </p:nvGraphicFramePr>
        <p:xfrm>
          <a:off x="1192" y="1191"/>
          <a:ext cx="920" cy="1191"/>
        </p:xfrm>
        <a:graphic>
          <a:graphicData uri="http://schemas.openxmlformats.org/presentationml/2006/ole">
            <mc:AlternateContent xmlns:mc="http://schemas.openxmlformats.org/markup-compatibility/2006">
              <mc:Choice xmlns:v="urn:schemas-microsoft-com:vml" Requires="v">
                <p:oleObj spid="_x0000_s4108" name="think-cell Slide" r:id="rId4" imgW="7772400" imgH="10058400" progId="TCLayout.ActiveDocument.1">
                  <p:embed/>
                </p:oleObj>
              </mc:Choice>
              <mc:Fallback>
                <p:oleObj name="think-cell Slide" r:id="rId4" imgW="7772400" imgH="10058400" progId="TCLayout.ActiveDocument.1">
                  <p:embed/>
                  <p:pic>
                    <p:nvPicPr>
                      <p:cNvPr id="12" name="think-cell data - do not delete" hidden="1">
                        <a:extLst>
                          <a:ext uri="{FF2B5EF4-FFF2-40B4-BE49-F238E27FC236}">
                            <a16:creationId xmlns:a16="http://schemas.microsoft.com/office/drawing/2014/main" id="{627BD1C7-BB43-F0DB-F031-EF63E1721BEC}"/>
                          </a:ext>
                        </a:extLst>
                      </p:cNvPr>
                      <p:cNvPicPr/>
                      <p:nvPr/>
                    </p:nvPicPr>
                    <p:blipFill>
                      <a:blip r:embed="rId5"/>
                      <a:stretch>
                        <a:fillRect/>
                      </a:stretch>
                    </p:blipFill>
                    <p:spPr>
                      <a:xfrm>
                        <a:off x="1192" y="1191"/>
                        <a:ext cx="920" cy="1191"/>
                      </a:xfrm>
                      <a:prstGeom prst="rect">
                        <a:avLst/>
                      </a:prstGeom>
                    </p:spPr>
                  </p:pic>
                </p:oleObj>
              </mc:Fallback>
            </mc:AlternateContent>
          </a:graphicData>
        </a:graphic>
      </p:graphicFrame>
      <p:sp>
        <p:nvSpPr>
          <p:cNvPr id="20" name="Tětiva 19">
            <a:extLst>
              <a:ext uri="{FF2B5EF4-FFF2-40B4-BE49-F238E27FC236}">
                <a16:creationId xmlns:a16="http://schemas.microsoft.com/office/drawing/2014/main" id="{FFB92986-4FF4-570A-E465-9697CA1A0916}"/>
              </a:ext>
            </a:extLst>
          </p:cNvPr>
          <p:cNvSpPr/>
          <p:nvPr/>
        </p:nvSpPr>
        <p:spPr>
          <a:xfrm>
            <a:off x="8741181" y="635289"/>
            <a:ext cx="572509" cy="572509"/>
          </a:xfrm>
          <a:prstGeom prst="chord">
            <a:avLst>
              <a:gd name="adj1" fmla="val 3847341"/>
              <a:gd name="adj2" fmla="val 17738634"/>
            </a:avLst>
          </a:prstGeom>
          <a:solidFill>
            <a:schemeClr val="accent5"/>
          </a:solidFill>
          <a:ln>
            <a:noFill/>
          </a:ln>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defTabSz="685800">
              <a:lnSpc>
                <a:spcPts val="1274"/>
              </a:lnSpc>
              <a:buClrTx/>
            </a:pPr>
            <a:endParaRPr lang="en-US" sz="975" kern="1200" dirty="0" err="1">
              <a:latin typeface="Samsung SS Body Regular" pitchFamily="2" charset="0"/>
              <a:ea typeface="Samsung Sharp Sans Medium" charset="0"/>
              <a:cs typeface="Samsung SS Body Regular" pitchFamily="2" charset="0"/>
            </a:endParaRPr>
          </a:p>
        </p:txBody>
      </p:sp>
      <p:sp>
        <p:nvSpPr>
          <p:cNvPr id="19" name="Google Shape;54;p13">
            <a:extLst>
              <a:ext uri="{FF2B5EF4-FFF2-40B4-BE49-F238E27FC236}">
                <a16:creationId xmlns:a16="http://schemas.microsoft.com/office/drawing/2014/main" id="{93743793-2C2F-4F13-88D2-2EBB62DE73A4}"/>
              </a:ext>
            </a:extLst>
          </p:cNvPr>
          <p:cNvSpPr/>
          <p:nvPr/>
        </p:nvSpPr>
        <p:spPr>
          <a:xfrm>
            <a:off x="2370219" y="389223"/>
            <a:ext cx="6097297" cy="883551"/>
          </a:xfrm>
          <a:prstGeom prst="roundRect">
            <a:avLst>
              <a:gd name="adj" fmla="val 16667"/>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dirty="0">
                <a:solidFill>
                  <a:schemeClr val="tx1"/>
                </a:solidFill>
                <a:latin typeface="Samsung SS Head Bold" pitchFamily="2" charset="0"/>
                <a:ea typeface="Samsung Sharp Sans Bold" pitchFamily="2" charset="0"/>
                <a:cs typeface="Samsung SS Head Bold" pitchFamily="2" charset="0"/>
                <a:sym typeface="Gill Sans"/>
              </a:rPr>
              <a:t>Privacy:</a:t>
            </a:r>
            <a:r>
              <a:rPr lang="en" dirty="0">
                <a:solidFill>
                  <a:schemeClr val="tx1"/>
                </a:solidFill>
                <a:latin typeface="Samsung SS Head Bold" pitchFamily="2" charset="0"/>
                <a:ea typeface="Samsung Sharp Sans Bold" pitchFamily="2" charset="0"/>
                <a:cs typeface="Samsung SS Head Bold" pitchFamily="2" charset="0"/>
                <a:sym typeface="Gill Sans"/>
              </a:rPr>
              <a:t> </a:t>
            </a:r>
            <a:r>
              <a:rPr lang="en" sz="900" i="1" dirty="0">
                <a:solidFill>
                  <a:schemeClr val="tx1"/>
                </a:solidFill>
                <a:latin typeface="Samsung SS Body Regular" pitchFamily="2" charset="0"/>
                <a:ea typeface="Gill Sans"/>
                <a:cs typeface="Samsung SS Body Regular" pitchFamily="2" charset="0"/>
                <a:sym typeface="Gill Sans"/>
              </a:rPr>
              <a:t>What data (if any) does your project collect from people who use or view it, and how will you declare that information?  Example: “My game collects usernames, but I will not collect personal data.”</a:t>
            </a:r>
            <a:r>
              <a:rPr lang="en" dirty="0">
                <a:solidFill>
                  <a:schemeClr val="tx1"/>
                </a:solidFill>
                <a:latin typeface="Samsung SS Body Regular" pitchFamily="2" charset="0"/>
                <a:ea typeface="Gill Sans"/>
                <a:cs typeface="Samsung SS Body Regular" pitchFamily="2" charset="0"/>
                <a:sym typeface="Gill Sans"/>
              </a:rPr>
              <a:t> (</a:t>
            </a:r>
            <a:r>
              <a:rPr lang="en" u="sng" dirty="0">
                <a:solidFill>
                  <a:schemeClr val="tx1"/>
                </a:solidFill>
                <a:latin typeface="Samsung SS Body Regular" pitchFamily="2" charset="0"/>
                <a:ea typeface="Gill Sans"/>
                <a:cs typeface="Samsung SS Body Regular" pitchFamily="2" charset="0"/>
                <a:sym typeface="Gill Sans"/>
              </a:rPr>
              <a:t>Your text here</a:t>
            </a:r>
            <a:r>
              <a:rPr lang="en" dirty="0">
                <a:solidFill>
                  <a:schemeClr val="tx1"/>
                </a:solidFill>
                <a:latin typeface="Samsung SS Body Regular" pitchFamily="2" charset="0"/>
                <a:ea typeface="Gill Sans"/>
                <a:cs typeface="Samsung SS Body Regular" pitchFamily="2" charset="0"/>
                <a:sym typeface="Gill Sans"/>
              </a:rPr>
              <a:t>)</a:t>
            </a:r>
            <a:r>
              <a:rPr lang="en" dirty="0">
                <a:solidFill>
                  <a:schemeClr val="tx1"/>
                </a:solidFill>
                <a:latin typeface="Samsung SS Body Regular" pitchFamily="2" charset="0"/>
                <a:cs typeface="Samsung SS Body Regular" pitchFamily="2" charset="0"/>
              </a:rPr>
              <a:t> </a:t>
            </a:r>
            <a:endParaRPr sz="1600" u="sng" dirty="0">
              <a:solidFill>
                <a:schemeClr val="tx1"/>
              </a:solidFill>
              <a:latin typeface="Samsung SS Body Regular" pitchFamily="2" charset="0"/>
              <a:ea typeface="Gill Sans"/>
              <a:cs typeface="Samsung SS Body Regular" pitchFamily="2" charset="0"/>
              <a:sym typeface="Gill Sans"/>
            </a:endParaRPr>
          </a:p>
        </p:txBody>
      </p:sp>
      <p:sp>
        <p:nvSpPr>
          <p:cNvPr id="21" name="Google Shape;55;p13">
            <a:extLst>
              <a:ext uri="{FF2B5EF4-FFF2-40B4-BE49-F238E27FC236}">
                <a16:creationId xmlns:a16="http://schemas.microsoft.com/office/drawing/2014/main" id="{502316D9-72A8-43D7-8DD3-16825ED53892}"/>
              </a:ext>
            </a:extLst>
          </p:cNvPr>
          <p:cNvSpPr/>
          <p:nvPr/>
        </p:nvSpPr>
        <p:spPr>
          <a:xfrm>
            <a:off x="5299903" y="1325235"/>
            <a:ext cx="3167614" cy="931532"/>
          </a:xfrm>
          <a:prstGeom prst="roundRect">
            <a:avLst>
              <a:gd name="adj" fmla="val 16667"/>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rtl="0">
              <a:spcBef>
                <a:spcPts val="0"/>
              </a:spcBef>
              <a:spcAft>
                <a:spcPts val="0"/>
              </a:spcAft>
              <a:buNone/>
            </a:pPr>
            <a:r>
              <a:rPr lang="en" b="1" dirty="0">
                <a:solidFill>
                  <a:schemeClr val="tx1"/>
                </a:solidFill>
                <a:latin typeface="Samsung SS Head Bold" pitchFamily="2" charset="0"/>
                <a:ea typeface="Samsung Sharp Sans Bold" pitchFamily="2" charset="0"/>
                <a:cs typeface="Samsung SS Head Bold" pitchFamily="2" charset="0"/>
                <a:sym typeface="Gill Sans"/>
              </a:rPr>
              <a:t>Robustness: </a:t>
            </a:r>
            <a:r>
              <a:rPr lang="en" sz="900" i="1" dirty="0">
                <a:solidFill>
                  <a:schemeClr val="tx1"/>
                </a:solidFill>
                <a:latin typeface="Samsung SS Body Regular" pitchFamily="2" charset="0"/>
                <a:ea typeface="Gill Sans"/>
                <a:cs typeface="Samsung SS Body Regular" pitchFamily="2" charset="0"/>
                <a:sym typeface="Gill Sans"/>
              </a:rPr>
              <a:t>What could go wrong? Example: “My AI game character could be 'tricked' into saying inappropriate things through clever prompting.”</a:t>
            </a:r>
          </a:p>
          <a:p>
            <a:pPr>
              <a:buClr>
                <a:schemeClr val="dk1"/>
              </a:buClr>
              <a:buSzPts val="1100"/>
            </a:pPr>
            <a:r>
              <a:rPr lang="en-US" dirty="0">
                <a:solidFill>
                  <a:schemeClr val="tx1"/>
                </a:solidFill>
                <a:latin typeface="Samsung SS Body Regular" pitchFamily="2" charset="0"/>
                <a:ea typeface="Gill Sans"/>
                <a:cs typeface="Samsung SS Body Regular" pitchFamily="2" charset="0"/>
                <a:sym typeface="Gill Sans"/>
              </a:rPr>
              <a:t>(</a:t>
            </a:r>
            <a:r>
              <a:rPr lang="en-US" u="sng" dirty="0">
                <a:solidFill>
                  <a:schemeClr val="tx1"/>
                </a:solidFill>
                <a:latin typeface="Samsung SS Body Regular" pitchFamily="2" charset="0"/>
                <a:ea typeface="Gill Sans"/>
                <a:cs typeface="Samsung SS Body Regular" pitchFamily="2" charset="0"/>
                <a:sym typeface="Gill Sans"/>
              </a:rPr>
              <a:t>Your text here</a:t>
            </a:r>
            <a:r>
              <a:rPr lang="en-US" dirty="0">
                <a:solidFill>
                  <a:schemeClr val="tx1"/>
                </a:solidFill>
                <a:latin typeface="Samsung SS Body Regular" pitchFamily="2" charset="0"/>
                <a:ea typeface="Gill Sans"/>
                <a:cs typeface="Samsung SS Body Regular" pitchFamily="2" charset="0"/>
                <a:sym typeface="Gill Sans"/>
              </a:rPr>
              <a:t>)</a:t>
            </a:r>
          </a:p>
        </p:txBody>
      </p:sp>
      <p:sp>
        <p:nvSpPr>
          <p:cNvPr id="22" name="Google Shape;56;p13">
            <a:extLst>
              <a:ext uri="{FF2B5EF4-FFF2-40B4-BE49-F238E27FC236}">
                <a16:creationId xmlns:a16="http://schemas.microsoft.com/office/drawing/2014/main" id="{8A64C291-BD01-4247-9A2C-E0EE798560C6}"/>
              </a:ext>
            </a:extLst>
          </p:cNvPr>
          <p:cNvSpPr/>
          <p:nvPr/>
        </p:nvSpPr>
        <p:spPr>
          <a:xfrm>
            <a:off x="724747" y="1325235"/>
            <a:ext cx="4524586" cy="931532"/>
          </a:xfrm>
          <a:prstGeom prst="roundRect">
            <a:avLst>
              <a:gd name="adj" fmla="val 16667"/>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b="1" dirty="0">
                <a:solidFill>
                  <a:schemeClr val="tx1"/>
                </a:solidFill>
                <a:latin typeface="Samsung SS Head Bold" pitchFamily="2" charset="0"/>
                <a:ea typeface="Samsung Sharp Sans Bold" pitchFamily="2" charset="0"/>
                <a:cs typeface="Samsung SS Head Bold" pitchFamily="2" charset="0"/>
                <a:sym typeface="Gill Sans"/>
              </a:rPr>
              <a:t>Explainability: </a:t>
            </a:r>
            <a:r>
              <a:rPr lang="en" sz="900" i="1" dirty="0">
                <a:solidFill>
                  <a:schemeClr val="tx1"/>
                </a:solidFill>
                <a:latin typeface="Samsung SS Body Regular" pitchFamily="2" charset="0"/>
                <a:ea typeface="Gill Sans"/>
                <a:cs typeface="Samsung SS Body Regular" pitchFamily="2" charset="0"/>
                <a:sym typeface="Gill Sans"/>
              </a:rPr>
              <a:t>What AI tool(s) are you using in your project, and how do they work?  Example: “I'm using Google's MusicLM to generate background music for my game. It creates music from text descriptions.”</a:t>
            </a:r>
            <a:endParaRPr sz="900" b="1" i="1" dirty="0">
              <a:solidFill>
                <a:schemeClr val="tx1"/>
              </a:solidFill>
              <a:latin typeface="Samsung SS Body Regular" pitchFamily="2" charset="0"/>
              <a:ea typeface="Gill Sans"/>
              <a:cs typeface="Samsung SS Body Regular" pitchFamily="2" charset="0"/>
              <a:sym typeface="Gill Sans"/>
            </a:endParaRPr>
          </a:p>
          <a:p>
            <a:pPr marL="0" lvl="0" indent="0" algn="l" rtl="0">
              <a:spcBef>
                <a:spcPts val="0"/>
              </a:spcBef>
              <a:spcAft>
                <a:spcPts val="0"/>
              </a:spcAft>
              <a:buNone/>
            </a:pPr>
            <a:r>
              <a:rPr lang="en" dirty="0">
                <a:latin typeface="Samsung SS Body Regular" pitchFamily="2" charset="0"/>
                <a:ea typeface="Gill Sans"/>
                <a:cs typeface="Samsung SS Body Regular" pitchFamily="2" charset="0"/>
                <a:sym typeface="Gill Sans"/>
              </a:rPr>
              <a:t>(</a:t>
            </a:r>
            <a:r>
              <a:rPr lang="en" u="sng" dirty="0">
                <a:latin typeface="Samsung SS Body Regular" pitchFamily="2" charset="0"/>
                <a:ea typeface="Gill Sans"/>
                <a:cs typeface="Samsung SS Body Regular" pitchFamily="2" charset="0"/>
                <a:sym typeface="Gill Sans"/>
              </a:rPr>
              <a:t>Your text here</a:t>
            </a:r>
            <a:r>
              <a:rPr lang="en" dirty="0">
                <a:latin typeface="Samsung SS Body Regular" pitchFamily="2" charset="0"/>
                <a:ea typeface="Gill Sans"/>
                <a:cs typeface="Samsung SS Body Regular" pitchFamily="2" charset="0"/>
                <a:sym typeface="Gill Sans"/>
              </a:rPr>
              <a:t>)</a:t>
            </a:r>
            <a:endParaRPr dirty="0">
              <a:latin typeface="Samsung SS Body Regular" pitchFamily="2" charset="0"/>
              <a:ea typeface="Gill Sans"/>
              <a:cs typeface="Samsung SS Body Regular" pitchFamily="2" charset="0"/>
              <a:sym typeface="Gill Sans"/>
            </a:endParaRPr>
          </a:p>
          <a:p>
            <a:pPr marL="0" lvl="0" indent="0" algn="l" rtl="0">
              <a:spcBef>
                <a:spcPts val="0"/>
              </a:spcBef>
              <a:spcAft>
                <a:spcPts val="0"/>
              </a:spcAft>
              <a:buNone/>
            </a:pPr>
            <a:endParaRPr sz="1600" b="1" dirty="0">
              <a:latin typeface="Samsung SS Body Regular" pitchFamily="2" charset="0"/>
              <a:ea typeface="Gill Sans"/>
              <a:cs typeface="Samsung SS Body Regular" pitchFamily="2" charset="0"/>
              <a:sym typeface="Gill Sans"/>
            </a:endParaRPr>
          </a:p>
        </p:txBody>
      </p:sp>
      <p:sp>
        <p:nvSpPr>
          <p:cNvPr id="23" name="Google Shape;57;p13">
            <a:extLst>
              <a:ext uri="{FF2B5EF4-FFF2-40B4-BE49-F238E27FC236}">
                <a16:creationId xmlns:a16="http://schemas.microsoft.com/office/drawing/2014/main" id="{0B6D093C-0C40-4BBE-9C5B-E5EFB87CD1F3}"/>
              </a:ext>
            </a:extLst>
          </p:cNvPr>
          <p:cNvSpPr/>
          <p:nvPr/>
        </p:nvSpPr>
        <p:spPr>
          <a:xfrm>
            <a:off x="724747" y="2313404"/>
            <a:ext cx="7742769" cy="927296"/>
          </a:xfrm>
          <a:prstGeom prst="roundRect">
            <a:avLst>
              <a:gd name="adj" fmla="val 16667"/>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b="1" dirty="0">
                <a:solidFill>
                  <a:schemeClr val="tx1"/>
                </a:solidFill>
                <a:latin typeface="Samsung SS Head Bold" pitchFamily="2" charset="0"/>
                <a:ea typeface="Samsung Sharp Sans Bold" pitchFamily="2" charset="0"/>
                <a:cs typeface="Samsung SS Head Bold" pitchFamily="2" charset="0"/>
                <a:sym typeface="Gill Sans"/>
              </a:rPr>
              <a:t>Fairness: </a:t>
            </a:r>
            <a:r>
              <a:rPr lang="en" sz="900" i="1" dirty="0">
                <a:solidFill>
                  <a:schemeClr val="tx1"/>
                </a:solidFill>
                <a:latin typeface="Samsung SS Body Regular" pitchFamily="2" charset="0"/>
                <a:ea typeface="Gill Sans"/>
                <a:cs typeface="Samsung SS Body Regular" pitchFamily="2" charset="0"/>
                <a:sym typeface="Gill Sans"/>
              </a:rPr>
              <a:t>Who is it designed for, and could it exclude/harm anyone? Example: “I'm using an AI art generator to create characters for my video game. The AI might automatically generate certain races or genders in stereotypical ways.”</a:t>
            </a:r>
            <a:endParaRPr sz="900" i="1" dirty="0">
              <a:solidFill>
                <a:schemeClr val="tx1"/>
              </a:solidFill>
              <a:latin typeface="Samsung SS Body Regular" pitchFamily="2" charset="0"/>
              <a:ea typeface="Gill Sans"/>
              <a:cs typeface="Samsung SS Body Regular" pitchFamily="2" charset="0"/>
              <a:sym typeface="Gill Sans"/>
            </a:endParaRPr>
          </a:p>
          <a:p>
            <a:pPr marL="0" lvl="0" indent="0" algn="l" rtl="0">
              <a:spcBef>
                <a:spcPts val="0"/>
              </a:spcBef>
              <a:spcAft>
                <a:spcPts val="0"/>
              </a:spcAft>
              <a:buClr>
                <a:schemeClr val="dk1"/>
              </a:buClr>
              <a:buSzPts val="1100"/>
              <a:buFont typeface="Arial"/>
              <a:buNone/>
            </a:pPr>
            <a:r>
              <a:rPr lang="en" dirty="0">
                <a:solidFill>
                  <a:schemeClr val="tx1"/>
                </a:solidFill>
                <a:latin typeface="Samsung SS Body Regular" pitchFamily="2" charset="0"/>
                <a:ea typeface="Gill Sans"/>
                <a:cs typeface="Samsung SS Body Regular" pitchFamily="2" charset="0"/>
                <a:sym typeface="Gill Sans"/>
              </a:rPr>
              <a:t>(</a:t>
            </a:r>
            <a:r>
              <a:rPr lang="en" u="sng" dirty="0">
                <a:solidFill>
                  <a:schemeClr val="tx1"/>
                </a:solidFill>
                <a:latin typeface="Samsung SS Body Regular" pitchFamily="2" charset="0"/>
                <a:ea typeface="Gill Sans"/>
                <a:cs typeface="Samsung SS Body Regular" pitchFamily="2" charset="0"/>
                <a:sym typeface="Gill Sans"/>
              </a:rPr>
              <a:t>Your text here</a:t>
            </a:r>
            <a:r>
              <a:rPr lang="en" dirty="0">
                <a:solidFill>
                  <a:schemeClr val="tx1"/>
                </a:solidFill>
                <a:latin typeface="Samsung SS Body Regular" pitchFamily="2" charset="0"/>
                <a:ea typeface="Gill Sans"/>
                <a:cs typeface="Samsung SS Body Regular" pitchFamily="2" charset="0"/>
                <a:sym typeface="Gill Sans"/>
              </a:rPr>
              <a:t>)</a:t>
            </a:r>
            <a:endParaRPr sz="1600" b="1" dirty="0">
              <a:solidFill>
                <a:schemeClr val="tx1"/>
              </a:solidFill>
              <a:latin typeface="Samsung SS Body Regular" pitchFamily="2" charset="0"/>
              <a:ea typeface="Gill Sans"/>
              <a:cs typeface="Samsung SS Body Regular" pitchFamily="2" charset="0"/>
              <a:sym typeface="Gill Sans"/>
            </a:endParaRPr>
          </a:p>
          <a:p>
            <a:pPr marL="0" lvl="0" indent="0" algn="l" rtl="0">
              <a:spcBef>
                <a:spcPts val="0"/>
              </a:spcBef>
              <a:spcAft>
                <a:spcPts val="0"/>
              </a:spcAft>
              <a:buNone/>
            </a:pPr>
            <a:endParaRPr sz="1600" b="1" dirty="0">
              <a:solidFill>
                <a:schemeClr val="tx1"/>
              </a:solidFill>
              <a:latin typeface="Samsung SS Body Regular" pitchFamily="2" charset="0"/>
              <a:ea typeface="Gill Sans"/>
              <a:cs typeface="Samsung SS Body Regular" pitchFamily="2" charset="0"/>
              <a:sym typeface="Gill Sans"/>
            </a:endParaRPr>
          </a:p>
        </p:txBody>
      </p:sp>
      <p:sp>
        <p:nvSpPr>
          <p:cNvPr id="24" name="Google Shape;58;p13">
            <a:extLst>
              <a:ext uri="{FF2B5EF4-FFF2-40B4-BE49-F238E27FC236}">
                <a16:creationId xmlns:a16="http://schemas.microsoft.com/office/drawing/2014/main" id="{2DD7DE70-2075-4C6E-B037-F750331D7BE0}"/>
              </a:ext>
            </a:extLst>
          </p:cNvPr>
          <p:cNvSpPr/>
          <p:nvPr/>
        </p:nvSpPr>
        <p:spPr>
          <a:xfrm>
            <a:off x="724747" y="3300468"/>
            <a:ext cx="7742769" cy="927296"/>
          </a:xfrm>
          <a:prstGeom prst="roundRect">
            <a:avLst>
              <a:gd name="adj" fmla="val 16667"/>
            </a:avLst>
          </a:prstGeom>
          <a:solidFill>
            <a:schemeClr val="bg1"/>
          </a:solidFill>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b="1" dirty="0">
                <a:solidFill>
                  <a:schemeClr val="tx1"/>
                </a:solidFill>
                <a:latin typeface="Samsung SS Head Bold" pitchFamily="2" charset="0"/>
                <a:ea typeface="Samsung Sharp Sans Bold" pitchFamily="2" charset="0"/>
                <a:cs typeface="Samsung SS Head Bold" pitchFamily="2" charset="0"/>
                <a:sym typeface="Gill Sans"/>
              </a:rPr>
              <a:t>Transparency: </a:t>
            </a:r>
            <a:r>
              <a:rPr lang="en" sz="900" i="1" dirty="0">
                <a:solidFill>
                  <a:schemeClr val="tx1"/>
                </a:solidFill>
                <a:latin typeface="Samsung SS Body Regular" pitchFamily="2" charset="0"/>
                <a:ea typeface="Gill Sans"/>
                <a:cs typeface="Samsung SS Body Regular" pitchFamily="2" charset="0"/>
                <a:sym typeface="Gill Sans"/>
              </a:rPr>
              <a:t>Do users know they're interacting with AI? Are you clear about what the AI can and cannot do? Could your AI tool's outputs violate copyright or closely resemble existing copyrighted work? Example: “I will be entering this in a contest explicitly asking for AI-generated content. I should disclose that the AI was trained on existing content and that the outputs might resemble copyrighted work.”</a:t>
            </a:r>
            <a:endParaRPr sz="900" i="1" dirty="0">
              <a:solidFill>
                <a:schemeClr val="tx1"/>
              </a:solidFill>
              <a:latin typeface="Samsung SS Body Regular" pitchFamily="2" charset="0"/>
              <a:ea typeface="Gill Sans"/>
              <a:cs typeface="Samsung SS Body Regular" pitchFamily="2" charset="0"/>
              <a:sym typeface="Gill Sans"/>
            </a:endParaRPr>
          </a:p>
          <a:p>
            <a:pPr marL="0" lvl="0" indent="0" algn="l" rtl="0">
              <a:spcBef>
                <a:spcPts val="0"/>
              </a:spcBef>
              <a:spcAft>
                <a:spcPts val="0"/>
              </a:spcAft>
              <a:buNone/>
            </a:pPr>
            <a:r>
              <a:rPr lang="en" dirty="0">
                <a:solidFill>
                  <a:schemeClr val="tx1"/>
                </a:solidFill>
                <a:latin typeface="Samsung SS Body Regular" pitchFamily="2" charset="0"/>
                <a:ea typeface="Gill Sans"/>
                <a:cs typeface="Samsung SS Body Regular" pitchFamily="2" charset="0"/>
                <a:sym typeface="Gill Sans"/>
              </a:rPr>
              <a:t>(</a:t>
            </a:r>
            <a:r>
              <a:rPr lang="en" u="sng" dirty="0">
                <a:solidFill>
                  <a:schemeClr val="tx1"/>
                </a:solidFill>
                <a:latin typeface="Samsung SS Body Regular" pitchFamily="2" charset="0"/>
                <a:ea typeface="Gill Sans"/>
                <a:cs typeface="Samsung SS Body Regular" pitchFamily="2" charset="0"/>
                <a:sym typeface="Gill Sans"/>
              </a:rPr>
              <a:t>Your text here</a:t>
            </a:r>
            <a:r>
              <a:rPr lang="en" dirty="0">
                <a:solidFill>
                  <a:schemeClr val="tx1"/>
                </a:solidFill>
                <a:latin typeface="Samsung SS Body Regular" pitchFamily="2" charset="0"/>
                <a:ea typeface="Gill Sans"/>
                <a:cs typeface="Samsung SS Body Regular" pitchFamily="2" charset="0"/>
                <a:sym typeface="Gill Sans"/>
              </a:rPr>
              <a:t>)</a:t>
            </a:r>
            <a:endParaRPr sz="1600" b="1" dirty="0">
              <a:solidFill>
                <a:schemeClr val="tx1"/>
              </a:solidFill>
              <a:latin typeface="Samsung SS Body Regular" pitchFamily="2" charset="0"/>
              <a:ea typeface="Gill Sans"/>
              <a:cs typeface="Samsung SS Body Regular" pitchFamily="2" charset="0"/>
              <a:sym typeface="Gill Sans"/>
            </a:endParaRPr>
          </a:p>
        </p:txBody>
      </p:sp>
      <p:sp>
        <p:nvSpPr>
          <p:cNvPr id="25" name="Google Shape;59;p13">
            <a:extLst>
              <a:ext uri="{FF2B5EF4-FFF2-40B4-BE49-F238E27FC236}">
                <a16:creationId xmlns:a16="http://schemas.microsoft.com/office/drawing/2014/main" id="{2907F939-D487-436F-96D7-0DD4C81EF440}"/>
              </a:ext>
            </a:extLst>
          </p:cNvPr>
          <p:cNvSpPr txBox="1"/>
          <p:nvPr/>
        </p:nvSpPr>
        <p:spPr>
          <a:xfrm>
            <a:off x="572578" y="359750"/>
            <a:ext cx="1797641" cy="883552"/>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dirty="0">
                <a:solidFill>
                  <a:schemeClr val="dk1"/>
                </a:solidFill>
                <a:latin typeface="Samsung SS Head Bold" pitchFamily="2" charset="0"/>
                <a:ea typeface="Samsung Sharp Sans Bold" pitchFamily="2" charset="0"/>
                <a:cs typeface="Samsung SS Head Bold" pitchFamily="2" charset="0"/>
                <a:sym typeface="Gill Sans"/>
              </a:rPr>
              <a:t>Responsible Use Card</a:t>
            </a:r>
            <a:endParaRPr sz="2000" b="1" u="sng" dirty="0">
              <a:solidFill>
                <a:schemeClr val="dk1"/>
              </a:solidFill>
              <a:latin typeface="Samsung SS Head Regular" pitchFamily="2" charset="0"/>
              <a:ea typeface="Samsung Sharp Sans Bold" pitchFamily="2" charset="0"/>
              <a:cs typeface="Samsung SS Head Regular" pitchFamily="2" charset="0"/>
              <a:sym typeface="Gill Sans"/>
            </a:endParaRPr>
          </a:p>
          <a:p>
            <a:pPr marL="0" lvl="0" indent="0" algn="ctr" rtl="0">
              <a:spcBef>
                <a:spcPts val="0"/>
              </a:spcBef>
              <a:spcAft>
                <a:spcPts val="0"/>
              </a:spcAft>
              <a:buNone/>
            </a:pPr>
            <a:r>
              <a:rPr lang="en" sz="900" u="sng" dirty="0">
                <a:solidFill>
                  <a:schemeClr val="hlink"/>
                </a:solidFill>
                <a:latin typeface="Samsung SS Head Regular" pitchFamily="2" charset="0"/>
                <a:ea typeface="Samsung Sharp Sans Bold" pitchFamily="2" charset="0"/>
                <a:cs typeface="Samsung SS Head Regular" pitchFamily="2" charset="0"/>
                <a:sym typeface="Gill Sans"/>
                <a:hlinkClick r:id="rId6"/>
              </a:rPr>
              <a:t>Adapted from IBM’s 5 Pillars</a:t>
            </a:r>
            <a:endParaRPr sz="900" u="sng" dirty="0">
              <a:solidFill>
                <a:schemeClr val="dk1"/>
              </a:solidFill>
              <a:latin typeface="Samsung SS Head Regular" pitchFamily="2" charset="0"/>
              <a:ea typeface="Samsung Sharp Sans Bold" pitchFamily="2" charset="0"/>
              <a:cs typeface="Samsung SS Head Regular" pitchFamily="2" charset="0"/>
              <a:sym typeface="Gill Sans"/>
            </a:endParaRPr>
          </a:p>
        </p:txBody>
      </p:sp>
    </p:spTree>
    <p:extLst>
      <p:ext uri="{BB962C8B-B14F-4D97-AF65-F5344CB8AC3E}">
        <p14:creationId xmlns:p14="http://schemas.microsoft.com/office/powerpoint/2010/main" val="6307379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amsung">
  <a:themeElements>
    <a:clrScheme name="Custom 22">
      <a:dk1>
        <a:srgbClr val="000000"/>
      </a:dk1>
      <a:lt1>
        <a:srgbClr val="FFFFFF"/>
      </a:lt1>
      <a:dk2>
        <a:srgbClr val="1428A0"/>
      </a:dk2>
      <a:lt2>
        <a:srgbClr val="74787B"/>
      </a:lt2>
      <a:accent1>
        <a:srgbClr val="0077C8"/>
      </a:accent1>
      <a:accent2>
        <a:srgbClr val="00B2E2"/>
      </a:accent2>
      <a:accent3>
        <a:srgbClr val="00C3B2"/>
      </a:accent3>
      <a:accent4>
        <a:srgbClr val="96D653"/>
      </a:accent4>
      <a:accent5>
        <a:srgbClr val="FFB545"/>
      </a:accent5>
      <a:accent6>
        <a:srgbClr val="FF4337"/>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lnSpc>
            <a:spcPts val="1698"/>
          </a:lnSpc>
          <a:defRPr sz="1300" dirty="0" err="1" smtClean="0">
            <a:ea typeface="Samsung Sharp Sans Medium" charset="0"/>
            <a:cs typeface="Samsung Sharp Sans Medium" charset="0"/>
          </a:defRPr>
        </a:defPPr>
      </a:lstStyle>
    </a:spDef>
    <a:txDef>
      <a:spPr>
        <a:noFill/>
      </a:spPr>
      <a:bodyPr wrap="square" rtlCol="0" anchor="t" anchorCtr="0">
        <a:noAutofit/>
      </a:bodyPr>
      <a:lstStyle>
        <a:defPPr algn="l">
          <a:defRPr sz="1900" smtClean="0"/>
        </a:defPPr>
      </a:lstStyle>
    </a:txDef>
  </a:objectDefaults>
  <a:extraClrSchemeLst/>
  <a:extLst>
    <a:ext uri="{05A4C25C-085E-4340-85A3-A5531E510DB2}">
      <thm15:themeFamily xmlns:thm15="http://schemas.microsoft.com/office/thememl/2012/main" name="Samsung" id="{49190403-2A50-462B-ADC0-135276915889}" vid="{82A8E207-A60A-4605-8BA9-FE46BB8221D7}"/>
    </a:ext>
  </a:extLst>
</a:theme>
</file>

<file path=ppt/theme/theme2.xml><?xml version="1.0" encoding="utf-8"?>
<a:theme xmlns:a="http://schemas.openxmlformats.org/drawingml/2006/main" name="1_Samsung">
  <a:themeElements>
    <a:clrScheme name="Custom 22">
      <a:dk1>
        <a:srgbClr val="000000"/>
      </a:dk1>
      <a:lt1>
        <a:srgbClr val="FFFFFF"/>
      </a:lt1>
      <a:dk2>
        <a:srgbClr val="1428A0"/>
      </a:dk2>
      <a:lt2>
        <a:srgbClr val="74787B"/>
      </a:lt2>
      <a:accent1>
        <a:srgbClr val="0077C8"/>
      </a:accent1>
      <a:accent2>
        <a:srgbClr val="00B2E2"/>
      </a:accent2>
      <a:accent3>
        <a:srgbClr val="00C3B2"/>
      </a:accent3>
      <a:accent4>
        <a:srgbClr val="96D653"/>
      </a:accent4>
      <a:accent5>
        <a:srgbClr val="FFB545"/>
      </a:accent5>
      <a:accent6>
        <a:srgbClr val="FF4337"/>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lnSpc>
            <a:spcPts val="1698"/>
          </a:lnSpc>
          <a:defRPr sz="1300" dirty="0" err="1" smtClean="0">
            <a:ea typeface="Samsung Sharp Sans Medium" charset="0"/>
            <a:cs typeface="Samsung Sharp Sans Medium" charset="0"/>
          </a:defRPr>
        </a:defPPr>
      </a:lstStyle>
    </a:spDef>
    <a:txDef>
      <a:spPr>
        <a:noFill/>
      </a:spPr>
      <a:bodyPr wrap="square" rtlCol="0" anchor="t" anchorCtr="0">
        <a:noAutofit/>
      </a:bodyPr>
      <a:lstStyle>
        <a:defPPr algn="l">
          <a:defRPr sz="1900" smtClean="0"/>
        </a:defPPr>
      </a:lstStyle>
    </a:txDef>
  </a:objectDefaults>
  <a:extraClrSchemeLst/>
  <a:extLst>
    <a:ext uri="{05A4C25C-085E-4340-85A3-A5531E510DB2}">
      <thm15:themeFamily xmlns:thm15="http://schemas.microsoft.com/office/thememl/2012/main" name="Samsung" id="{49190403-2A50-462B-ADC0-135276915889}" vid="{82A8E207-A60A-4605-8BA9-FE46BB8221D7}"/>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417</TotalTime>
  <Words>265</Words>
  <Application>Microsoft Office PowerPoint</Application>
  <PresentationFormat>On-screen Show (16:9)</PresentationFormat>
  <Paragraphs>11</Paragraphs>
  <Slides>1</Slides>
  <Notes>0</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1</vt:i4>
      </vt:variant>
    </vt:vector>
  </HeadingPairs>
  <TitlesOfParts>
    <vt:vector size="13" baseType="lpstr">
      <vt:lpstr>Arial</vt:lpstr>
      <vt:lpstr>Open Sans</vt:lpstr>
      <vt:lpstr>Samsung SS Head Bold</vt:lpstr>
      <vt:lpstr>Courier New</vt:lpstr>
      <vt:lpstr>Samsung SS Body Regular</vt:lpstr>
      <vt:lpstr>Century Gothic</vt:lpstr>
      <vt:lpstr>Samsung Sharp Sans Bold</vt:lpstr>
      <vt:lpstr>Samsung Sharp Sans Medium</vt:lpstr>
      <vt:lpstr>Samsung SS Head Regular</vt:lpstr>
      <vt:lpstr>Samsung</vt:lpstr>
      <vt:lpstr>1_Samsung</vt:lpstr>
      <vt:lpstr>think-cell Slide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Dawn Lim/Communications Group /SEA/Professional/Samsung Electronics</dc:creator>
  <cp:lastModifiedBy>Dawn Lim/Corporate Citizenship Part /SEA/Professional/Samsung Electronics</cp:lastModifiedBy>
  <cp:revision>11</cp:revision>
  <dcterms:modified xsi:type="dcterms:W3CDTF">2026-05-19T21:13:26Z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SCPROP">
    <vt:lpwstr>NSCCustomProperty</vt:lpwstr>
  </property>
</Properties>
</file>