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"/>
  </p:notesMasterIdLst>
  <p:sldIdLst>
    <p:sldId id="489" r:id="rId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  <p:embeddedFont>
      <p:font typeface="Open Sans" panose="020B0606030504020204" pitchFamily="34" charset="0"/>
      <p:regular r:id="rId8"/>
      <p:bold r:id="rId9"/>
      <p:italic r:id="rId10"/>
      <p:boldItalic r:id="rId11"/>
    </p:embeddedFont>
    <p:embeddedFont>
      <p:font typeface="Samsung Sharp Sans Bold" pitchFamily="2" charset="0"/>
      <p:bold r:id="rId12"/>
    </p:embeddedFont>
    <p:embeddedFont>
      <p:font typeface="Samsung SS Body Bold" pitchFamily="2" charset="0"/>
      <p:bold r:id="rId13"/>
    </p:embeddedFont>
    <p:embeddedFont>
      <p:font typeface="Samsung SS Body Regular" pitchFamily="2" charset="0"/>
      <p:regular r:id="rId14"/>
    </p:embeddedFont>
    <p:embeddedFont>
      <p:font typeface="Samsung SS Head Bold" pitchFamily="2" charset="0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990" y="159544"/>
            <a:ext cx="1409195" cy="375176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4913"/>
            <a:ext cx="6447288" cy="280868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4502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Title slide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257176" y="4490884"/>
            <a:ext cx="4308102" cy="19290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049" b="0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Date: XX/XX/XXXX</a:t>
            </a:r>
          </a:p>
        </p:txBody>
      </p:sp>
    </p:spTree>
    <p:extLst>
      <p:ext uri="{BB962C8B-B14F-4D97-AF65-F5344CB8AC3E}">
        <p14:creationId xmlns:p14="http://schemas.microsoft.com/office/powerpoint/2010/main" val="234487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white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4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sz="600" dirty="0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6781325" y="4931899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207294"/>
            <a:ext cx="4314825" cy="177133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4502" b="1" i="0">
                <a:solidFill>
                  <a:schemeClr val="tx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5" y="257176"/>
            <a:ext cx="4314825" cy="2394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9144000" cy="70596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3541" tIns="53541" rIns="53541" bIns="53541" numCol="1" spcCol="38098" rtlCol="0" anchor="ctr">
            <a:noAutofit/>
          </a:bodyPr>
          <a:lstStyle/>
          <a:p>
            <a:pPr algn="ctr" defTabSz="615739" hangingPunct="0"/>
            <a:endParaRPr lang="cs-CZ" sz="2399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9600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7294"/>
            <a:ext cx="8591858" cy="30070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5" y="257176"/>
            <a:ext cx="4314825" cy="2394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63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270622" y="1653271"/>
            <a:ext cx="8584748" cy="2975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4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99104"/>
            <a:ext cx="7146666" cy="7075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57" hasCustomPrompt="1"/>
          </p:nvPr>
        </p:nvSpPr>
        <p:spPr>
          <a:xfrm>
            <a:off x="257175" y="906630"/>
            <a:ext cx="7146666" cy="65095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50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7294"/>
            <a:ext cx="8591858" cy="300705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5" y="257176"/>
            <a:ext cx="4314825" cy="2394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67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9144000" cy="51435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475230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1" y="921544"/>
            <a:ext cx="9144000" cy="33004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5" y="257176"/>
            <a:ext cx="4314825" cy="1701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quarter" idx="71" hasCustomPrompt="1"/>
          </p:nvPr>
        </p:nvSpPr>
        <p:spPr>
          <a:xfrm>
            <a:off x="257175" y="4326079"/>
            <a:ext cx="4314825" cy="3901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5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4533138" cy="51435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10862" y="1"/>
            <a:ext cx="4533138" cy="51435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62" name="Holder 6"/>
          <p:cNvSpPr txBox="1">
            <a:spLocks/>
          </p:cNvSpPr>
          <p:nvPr/>
        </p:nvSpPr>
        <p:spPr>
          <a:xfrm>
            <a:off x="6781325" y="4911428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063045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4572002" y="1"/>
            <a:ext cx="4571999" cy="51435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7294"/>
            <a:ext cx="3698081" cy="50089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6" y="567935"/>
            <a:ext cx="3698081" cy="1701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257176" y="1991354"/>
            <a:ext cx="3698081" cy="254756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60" y="105734"/>
            <a:ext cx="791840" cy="21081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4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24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824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953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4572002" y="-1"/>
            <a:ext cx="4571999" cy="254431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4572002" y="2599182"/>
            <a:ext cx="4571999" cy="254431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7294"/>
            <a:ext cx="3698081" cy="50089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6" y="567932"/>
            <a:ext cx="3698081" cy="1701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257176" y="1991354"/>
            <a:ext cx="3698081" cy="254756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60" y="105734"/>
            <a:ext cx="791840" cy="21081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6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24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824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322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4571999" y="-1"/>
            <a:ext cx="2256282" cy="51435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6888908" y="-1"/>
            <a:ext cx="2256282" cy="5143501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7294"/>
            <a:ext cx="3698081" cy="50089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quarter" idx="59" hasCustomPrompt="1"/>
          </p:nvPr>
        </p:nvSpPr>
        <p:spPr>
          <a:xfrm>
            <a:off x="257176" y="1991354"/>
            <a:ext cx="3698081" cy="254756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6" y="567932"/>
            <a:ext cx="3698081" cy="1701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60" y="105734"/>
            <a:ext cx="791840" cy="21081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5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24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824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02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2816677" y="83807"/>
            <a:ext cx="6327322" cy="50596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614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60" y="105734"/>
            <a:ext cx="791840" cy="210815"/>
          </a:xfrm>
          <a:prstGeom prst="rect">
            <a:avLst/>
          </a:prstGeom>
        </p:spPr>
      </p:pic>
      <p:sp>
        <p:nvSpPr>
          <p:cNvPr id="10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786997"/>
            <a:ext cx="2314575" cy="232364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56945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55" hasCustomPrompt="1"/>
          </p:nvPr>
        </p:nvSpPr>
        <p:spPr>
          <a:xfrm>
            <a:off x="4572000" y="-1"/>
            <a:ext cx="4572002" cy="167335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4572000" y="1735075"/>
            <a:ext cx="4572002" cy="167335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58" hasCustomPrompt="1"/>
          </p:nvPr>
        </p:nvSpPr>
        <p:spPr>
          <a:xfrm>
            <a:off x="4572000" y="3470148"/>
            <a:ext cx="4572002" cy="167335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7294"/>
            <a:ext cx="3698081" cy="50089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quarter" idx="60" hasCustomPrompt="1"/>
          </p:nvPr>
        </p:nvSpPr>
        <p:spPr>
          <a:xfrm>
            <a:off x="257176" y="1991354"/>
            <a:ext cx="3698081" cy="254756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18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6" y="567932"/>
            <a:ext cx="3698081" cy="1701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60" y="105734"/>
            <a:ext cx="791840" cy="21081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24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824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844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pe and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57" hasCustomPrompt="1"/>
          </p:nvPr>
        </p:nvSpPr>
        <p:spPr>
          <a:xfrm>
            <a:off x="4591399" y="3482581"/>
            <a:ext cx="1474470" cy="1221014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59" hasCustomPrompt="1"/>
          </p:nvPr>
        </p:nvSpPr>
        <p:spPr>
          <a:xfrm>
            <a:off x="7647386" y="1468040"/>
            <a:ext cx="1237059" cy="323526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60" hasCustomPrompt="1"/>
          </p:nvPr>
        </p:nvSpPr>
        <p:spPr>
          <a:xfrm>
            <a:off x="4591399" y="1468040"/>
            <a:ext cx="3005981" cy="196138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66" hasCustomPrompt="1"/>
          </p:nvPr>
        </p:nvSpPr>
        <p:spPr>
          <a:xfrm>
            <a:off x="6122909" y="3482581"/>
            <a:ext cx="1474470" cy="122072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kumimoji="1" lang="en-US" altLang="ja-JP" noProof="0" dirty="0"/>
              <a:t>Drag picture here</a:t>
            </a:r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6" y="1207294"/>
            <a:ext cx="3698081" cy="50089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6" y="257176"/>
            <a:ext cx="3698081" cy="1701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99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quarter" idx="58" hasCustomPrompt="1"/>
          </p:nvPr>
        </p:nvSpPr>
        <p:spPr>
          <a:xfrm>
            <a:off x="257176" y="1991354"/>
            <a:ext cx="3698081" cy="254756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quarter" idx="70" hasCustomPrompt="1"/>
          </p:nvPr>
        </p:nvSpPr>
        <p:spPr>
          <a:xfrm>
            <a:off x="4591399" y="1263624"/>
            <a:ext cx="3005061" cy="20441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0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Click to edit</a:t>
            </a: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9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99104"/>
            <a:ext cx="7146666" cy="33429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0" name="Oval 20"/>
          <p:cNvSpPr/>
          <p:nvPr/>
        </p:nvSpPr>
        <p:spPr>
          <a:xfrm>
            <a:off x="256099" y="4860482"/>
            <a:ext cx="128588" cy="128588"/>
          </a:xfrm>
          <a:prstGeom prst="ellipse">
            <a:avLst/>
          </a:prstGeom>
          <a:solidFill>
            <a:srgbClr val="35B2CB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378503" y="4789070"/>
            <a:ext cx="868415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Completed</a:t>
            </a:r>
          </a:p>
        </p:txBody>
      </p:sp>
      <p:sp>
        <p:nvSpPr>
          <p:cNvPr id="12" name="Oval 25"/>
          <p:cNvSpPr/>
          <p:nvPr/>
        </p:nvSpPr>
        <p:spPr>
          <a:xfrm>
            <a:off x="1295043" y="4860482"/>
            <a:ext cx="128588" cy="128588"/>
          </a:xfrm>
          <a:prstGeom prst="ellipse">
            <a:avLst/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26"/>
          <p:cNvSpPr txBox="1"/>
          <p:nvPr/>
        </p:nvSpPr>
        <p:spPr>
          <a:xfrm>
            <a:off x="1429480" y="4789070"/>
            <a:ext cx="868415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99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On-track</a:t>
            </a:r>
          </a:p>
        </p:txBody>
      </p:sp>
      <p:sp>
        <p:nvSpPr>
          <p:cNvPr id="14" name="Oval 27"/>
          <p:cNvSpPr/>
          <p:nvPr/>
        </p:nvSpPr>
        <p:spPr>
          <a:xfrm>
            <a:off x="2137419" y="4860482"/>
            <a:ext cx="128588" cy="128588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2259823" y="4789070"/>
            <a:ext cx="868415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Minor issues</a:t>
            </a:r>
          </a:p>
        </p:txBody>
      </p:sp>
      <p:sp>
        <p:nvSpPr>
          <p:cNvPr id="16" name="Oval 29"/>
          <p:cNvSpPr/>
          <p:nvPr/>
        </p:nvSpPr>
        <p:spPr>
          <a:xfrm>
            <a:off x="3176365" y="4860482"/>
            <a:ext cx="128588" cy="128588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9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30"/>
          <p:cNvSpPr txBox="1"/>
          <p:nvPr/>
        </p:nvSpPr>
        <p:spPr>
          <a:xfrm>
            <a:off x="3310801" y="4789070"/>
            <a:ext cx="868415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99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Major issues</a:t>
            </a:r>
          </a:p>
        </p:txBody>
      </p:sp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00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306" y="105967"/>
            <a:ext cx="791766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257176" y="199105"/>
            <a:ext cx="7908131" cy="8959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7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9682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section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46B3A33-4FF2-4C43-80AF-C3811702D25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57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819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DCC69AC-7884-EB4B-96E6-17F45C6A8BDA}"/>
              </a:ext>
            </a:extLst>
          </p:cNvPr>
          <p:cNvSpPr txBox="1"/>
          <p:nvPr userDrawn="1"/>
        </p:nvSpPr>
        <p:spPr>
          <a:xfrm>
            <a:off x="870594" y="4870915"/>
            <a:ext cx="1706348" cy="99547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0" lvl="0" indent="0" algn="l" defTabSz="415792" rtl="0" eaLnBrk="1" fontAlgn="auto" latinLnBrk="0" hangingPunct="1">
              <a:lnSpc>
                <a:spcPct val="100000"/>
              </a:lnSpc>
              <a:spcBef>
                <a:spcPts val="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Proprietary and</a:t>
            </a:r>
            <a:r>
              <a:rPr kumimoji="0" lang="en-US" sz="600" b="0" i="0" u="none" strike="noStrike" kern="1200" cap="none" spc="28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 </a:t>
            </a: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amsungOne-400"/>
              </a:rPr>
              <a:t>confidential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89AF45A1-32FC-5641-A3F9-AF202566E9FC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8160544" y="4846821"/>
            <a:ext cx="726281" cy="111224"/>
          </a:xfrm>
          <a:custGeom>
            <a:avLst/>
            <a:gdLst>
              <a:gd name="T0" fmla="*/ 581 w 15377"/>
              <a:gd name="T1" fmla="*/ 522 h 2356"/>
              <a:gd name="T2" fmla="*/ 985 w 15377"/>
              <a:gd name="T3" fmla="*/ 576 h 2356"/>
              <a:gd name="T4" fmla="*/ 1532 w 15377"/>
              <a:gd name="T5" fmla="*/ 711 h 2356"/>
              <a:gd name="T6" fmla="*/ 790 w 15377"/>
              <a:gd name="T7" fmla="*/ 3 h 2356"/>
              <a:gd name="T8" fmla="*/ 31 w 15377"/>
              <a:gd name="T9" fmla="*/ 784 h 2356"/>
              <a:gd name="T10" fmla="*/ 1027 w 15377"/>
              <a:gd name="T11" fmla="*/ 1811 h 2356"/>
              <a:gd name="T12" fmla="*/ 593 w 15377"/>
              <a:gd name="T13" fmla="*/ 1760 h 2356"/>
              <a:gd name="T14" fmla="*/ 0 w 15377"/>
              <a:gd name="T15" fmla="*/ 1548 h 2356"/>
              <a:gd name="T16" fmla="*/ 799 w 15377"/>
              <a:gd name="T17" fmla="*/ 2355 h 2356"/>
              <a:gd name="T18" fmla="*/ 1572 w 15377"/>
              <a:gd name="T19" fmla="*/ 1494 h 2356"/>
              <a:gd name="T20" fmla="*/ 7731 w 15377"/>
              <a:gd name="T21" fmla="*/ 643 h 2356"/>
              <a:gd name="T22" fmla="*/ 7929 w 15377"/>
              <a:gd name="T23" fmla="*/ 384 h 2356"/>
              <a:gd name="T24" fmla="*/ 8129 w 15377"/>
              <a:gd name="T25" fmla="*/ 717 h 2356"/>
              <a:gd name="T26" fmla="*/ 8671 w 15377"/>
              <a:gd name="T27" fmla="*/ 564 h 2356"/>
              <a:gd name="T28" fmla="*/ 7179 w 15377"/>
              <a:gd name="T29" fmla="*/ 499 h 2356"/>
              <a:gd name="T30" fmla="*/ 8163 w 15377"/>
              <a:gd name="T31" fmla="*/ 1644 h 2356"/>
              <a:gd name="T32" fmla="*/ 7954 w 15377"/>
              <a:gd name="T33" fmla="*/ 1952 h 2356"/>
              <a:gd name="T34" fmla="*/ 7734 w 15377"/>
              <a:gd name="T35" fmla="*/ 1542 h 2356"/>
              <a:gd name="T36" fmla="*/ 7151 w 15377"/>
              <a:gd name="T37" fmla="*/ 1709 h 2356"/>
              <a:gd name="T38" fmla="*/ 8708 w 15377"/>
              <a:gd name="T39" fmla="*/ 1844 h 2356"/>
              <a:gd name="T40" fmla="*/ 7731 w 15377"/>
              <a:gd name="T41" fmla="*/ 643 h 2356"/>
              <a:gd name="T42" fmla="*/ 12204 w 15377"/>
              <a:gd name="T43" fmla="*/ 70 h 2356"/>
              <a:gd name="T44" fmla="*/ 11388 w 15377"/>
              <a:gd name="T45" fmla="*/ 2245 h 2356"/>
              <a:gd name="T46" fmla="*/ 11896 w 15377"/>
              <a:gd name="T47" fmla="*/ 420 h 2356"/>
              <a:gd name="T48" fmla="*/ 13234 w 15377"/>
              <a:gd name="T49" fmla="*/ 2245 h 2356"/>
              <a:gd name="T50" fmla="*/ 12692 w 15377"/>
              <a:gd name="T51" fmla="*/ 70 h 2356"/>
              <a:gd name="T52" fmla="*/ 1947 w 15377"/>
              <a:gd name="T53" fmla="*/ 2268 h 2356"/>
              <a:gd name="T54" fmla="*/ 2847 w 15377"/>
              <a:gd name="T55" fmla="*/ 234 h 2356"/>
              <a:gd name="T56" fmla="*/ 3736 w 15377"/>
              <a:gd name="T57" fmla="*/ 2268 h 2356"/>
              <a:gd name="T58" fmla="*/ 2353 w 15377"/>
              <a:gd name="T59" fmla="*/ 70 h 2356"/>
              <a:gd name="T60" fmla="*/ 5396 w 15377"/>
              <a:gd name="T61" fmla="*/ 1788 h 2356"/>
              <a:gd name="T62" fmla="*/ 4222 w 15377"/>
              <a:gd name="T63" fmla="*/ 70 h 2356"/>
              <a:gd name="T64" fmla="*/ 4724 w 15377"/>
              <a:gd name="T65" fmla="*/ 2268 h 2356"/>
              <a:gd name="T66" fmla="*/ 5116 w 15377"/>
              <a:gd name="T67" fmla="*/ 2268 h 2356"/>
              <a:gd name="T68" fmla="*/ 6053 w 15377"/>
              <a:gd name="T69" fmla="*/ 234 h 2356"/>
              <a:gd name="T70" fmla="*/ 6617 w 15377"/>
              <a:gd name="T71" fmla="*/ 2268 h 2356"/>
              <a:gd name="T72" fmla="*/ 5672 w 15377"/>
              <a:gd name="T73" fmla="*/ 70 h 2356"/>
              <a:gd name="T74" fmla="*/ 10779 w 15377"/>
              <a:gd name="T75" fmla="*/ 70 h 2356"/>
              <a:gd name="T76" fmla="*/ 10223 w 15377"/>
              <a:gd name="T77" fmla="*/ 1695 h 2356"/>
              <a:gd name="T78" fmla="*/ 10006 w 15377"/>
              <a:gd name="T79" fmla="*/ 1940 h 2356"/>
              <a:gd name="T80" fmla="*/ 9791 w 15377"/>
              <a:gd name="T81" fmla="*/ 1695 h 2356"/>
              <a:gd name="T82" fmla="*/ 9235 w 15377"/>
              <a:gd name="T83" fmla="*/ 70 h 2356"/>
              <a:gd name="T84" fmla="*/ 9241 w 15377"/>
              <a:gd name="T85" fmla="*/ 1788 h 2356"/>
              <a:gd name="T86" fmla="*/ 10773 w 15377"/>
              <a:gd name="T87" fmla="*/ 1788 h 2356"/>
              <a:gd name="T88" fmla="*/ 10779 w 15377"/>
              <a:gd name="T89" fmla="*/ 70 h 2356"/>
              <a:gd name="T90" fmla="*/ 14594 w 15377"/>
              <a:gd name="T91" fmla="*/ 1356 h 2356"/>
              <a:gd name="T92" fmla="*/ 14820 w 15377"/>
              <a:gd name="T93" fmla="*/ 1672 h 2356"/>
              <a:gd name="T94" fmla="*/ 14589 w 15377"/>
              <a:gd name="T95" fmla="*/ 1918 h 2356"/>
              <a:gd name="T96" fmla="*/ 14360 w 15377"/>
              <a:gd name="T97" fmla="*/ 1672 h 2356"/>
              <a:gd name="T98" fmla="*/ 14371 w 15377"/>
              <a:gd name="T99" fmla="*/ 564 h 2356"/>
              <a:gd name="T100" fmla="*/ 14809 w 15377"/>
              <a:gd name="T101" fmla="*/ 564 h 2356"/>
              <a:gd name="T102" fmla="*/ 14814 w 15377"/>
              <a:gd name="T103" fmla="*/ 770 h 2356"/>
              <a:gd name="T104" fmla="*/ 15367 w 15377"/>
              <a:gd name="T105" fmla="*/ 697 h 2356"/>
              <a:gd name="T106" fmla="*/ 14594 w 15377"/>
              <a:gd name="T107" fmla="*/ 8 h 2356"/>
              <a:gd name="T108" fmla="*/ 13813 w 15377"/>
              <a:gd name="T109" fmla="*/ 697 h 2356"/>
              <a:gd name="T110" fmla="*/ 13821 w 15377"/>
              <a:gd name="T111" fmla="*/ 1763 h 2356"/>
              <a:gd name="T112" fmla="*/ 15367 w 15377"/>
              <a:gd name="T113" fmla="*/ 1763 h 2356"/>
              <a:gd name="T114" fmla="*/ 15376 w 15377"/>
              <a:gd name="T115" fmla="*/ 1035 h 2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377" h="2356">
                <a:moveTo>
                  <a:pt x="584" y="638"/>
                </a:moveTo>
                <a:cubicBezTo>
                  <a:pt x="573" y="592"/>
                  <a:pt x="576" y="547"/>
                  <a:pt x="581" y="522"/>
                </a:cubicBezTo>
                <a:cubicBezTo>
                  <a:pt x="595" y="451"/>
                  <a:pt x="643" y="375"/>
                  <a:pt x="782" y="375"/>
                </a:cubicBezTo>
                <a:cubicBezTo>
                  <a:pt x="911" y="375"/>
                  <a:pt x="985" y="454"/>
                  <a:pt x="985" y="576"/>
                </a:cubicBezTo>
                <a:lnTo>
                  <a:pt x="985" y="711"/>
                </a:lnTo>
                <a:lnTo>
                  <a:pt x="1532" y="711"/>
                </a:lnTo>
                <a:lnTo>
                  <a:pt x="1532" y="556"/>
                </a:lnTo>
                <a:cubicBezTo>
                  <a:pt x="1532" y="79"/>
                  <a:pt x="1100" y="3"/>
                  <a:pt x="790" y="3"/>
                </a:cubicBezTo>
                <a:cubicBezTo>
                  <a:pt x="403" y="0"/>
                  <a:pt x="85" y="130"/>
                  <a:pt x="25" y="488"/>
                </a:cubicBezTo>
                <a:cubicBezTo>
                  <a:pt x="8" y="587"/>
                  <a:pt x="6" y="674"/>
                  <a:pt x="31" y="784"/>
                </a:cubicBezTo>
                <a:cubicBezTo>
                  <a:pt x="127" y="1232"/>
                  <a:pt x="909" y="1362"/>
                  <a:pt x="1021" y="1647"/>
                </a:cubicBezTo>
                <a:cubicBezTo>
                  <a:pt x="1044" y="1700"/>
                  <a:pt x="1036" y="1768"/>
                  <a:pt x="1027" y="1811"/>
                </a:cubicBezTo>
                <a:cubicBezTo>
                  <a:pt x="1010" y="1884"/>
                  <a:pt x="959" y="1960"/>
                  <a:pt x="813" y="1960"/>
                </a:cubicBezTo>
                <a:cubicBezTo>
                  <a:pt x="674" y="1960"/>
                  <a:pt x="593" y="1881"/>
                  <a:pt x="593" y="1760"/>
                </a:cubicBezTo>
                <a:lnTo>
                  <a:pt x="593" y="1548"/>
                </a:lnTo>
                <a:lnTo>
                  <a:pt x="0" y="1548"/>
                </a:lnTo>
                <a:lnTo>
                  <a:pt x="0" y="1717"/>
                </a:lnTo>
                <a:cubicBezTo>
                  <a:pt x="0" y="2208"/>
                  <a:pt x="386" y="2355"/>
                  <a:pt x="799" y="2355"/>
                </a:cubicBezTo>
                <a:cubicBezTo>
                  <a:pt x="1196" y="2355"/>
                  <a:pt x="1521" y="2220"/>
                  <a:pt x="1575" y="1853"/>
                </a:cubicBezTo>
                <a:cubicBezTo>
                  <a:pt x="1600" y="1664"/>
                  <a:pt x="1580" y="1540"/>
                  <a:pt x="1572" y="1494"/>
                </a:cubicBezTo>
                <a:cubicBezTo>
                  <a:pt x="1481" y="1030"/>
                  <a:pt x="646" y="894"/>
                  <a:pt x="584" y="638"/>
                </a:cubicBezTo>
                <a:close/>
                <a:moveTo>
                  <a:pt x="7731" y="643"/>
                </a:moveTo>
                <a:cubicBezTo>
                  <a:pt x="7723" y="601"/>
                  <a:pt x="7726" y="553"/>
                  <a:pt x="7728" y="530"/>
                </a:cubicBezTo>
                <a:cubicBezTo>
                  <a:pt x="7745" y="460"/>
                  <a:pt x="7790" y="384"/>
                  <a:pt x="7929" y="384"/>
                </a:cubicBezTo>
                <a:cubicBezTo>
                  <a:pt x="8056" y="384"/>
                  <a:pt x="8129" y="463"/>
                  <a:pt x="8129" y="581"/>
                </a:cubicBezTo>
                <a:lnTo>
                  <a:pt x="8129" y="717"/>
                </a:lnTo>
                <a:lnTo>
                  <a:pt x="8671" y="717"/>
                </a:lnTo>
                <a:lnTo>
                  <a:pt x="8671" y="564"/>
                </a:lnTo>
                <a:cubicBezTo>
                  <a:pt x="8671" y="90"/>
                  <a:pt x="8248" y="17"/>
                  <a:pt x="7940" y="17"/>
                </a:cubicBezTo>
                <a:cubicBezTo>
                  <a:pt x="7554" y="17"/>
                  <a:pt x="7238" y="144"/>
                  <a:pt x="7179" y="499"/>
                </a:cubicBezTo>
                <a:cubicBezTo>
                  <a:pt x="7165" y="595"/>
                  <a:pt x="7159" y="683"/>
                  <a:pt x="7185" y="793"/>
                </a:cubicBezTo>
                <a:cubicBezTo>
                  <a:pt x="7278" y="1232"/>
                  <a:pt x="8050" y="1362"/>
                  <a:pt x="8163" y="1644"/>
                </a:cubicBezTo>
                <a:cubicBezTo>
                  <a:pt x="8183" y="1698"/>
                  <a:pt x="8177" y="1765"/>
                  <a:pt x="8166" y="1805"/>
                </a:cubicBezTo>
                <a:cubicBezTo>
                  <a:pt x="8149" y="1878"/>
                  <a:pt x="8101" y="1952"/>
                  <a:pt x="7954" y="1952"/>
                </a:cubicBezTo>
                <a:cubicBezTo>
                  <a:pt x="7819" y="1952"/>
                  <a:pt x="7734" y="1873"/>
                  <a:pt x="7734" y="1754"/>
                </a:cubicBezTo>
                <a:lnTo>
                  <a:pt x="7734" y="1542"/>
                </a:lnTo>
                <a:lnTo>
                  <a:pt x="7151" y="1542"/>
                </a:lnTo>
                <a:lnTo>
                  <a:pt x="7151" y="1709"/>
                </a:lnTo>
                <a:cubicBezTo>
                  <a:pt x="7151" y="2194"/>
                  <a:pt x="7532" y="2341"/>
                  <a:pt x="7940" y="2341"/>
                </a:cubicBezTo>
                <a:cubicBezTo>
                  <a:pt x="8332" y="2341"/>
                  <a:pt x="8657" y="2206"/>
                  <a:pt x="8708" y="1844"/>
                </a:cubicBezTo>
                <a:cubicBezTo>
                  <a:pt x="8733" y="1655"/>
                  <a:pt x="8713" y="1534"/>
                  <a:pt x="8705" y="1489"/>
                </a:cubicBezTo>
                <a:cubicBezTo>
                  <a:pt x="8617" y="1033"/>
                  <a:pt x="7793" y="897"/>
                  <a:pt x="7731" y="643"/>
                </a:cubicBezTo>
                <a:close/>
                <a:moveTo>
                  <a:pt x="12720" y="1839"/>
                </a:moveTo>
                <a:lnTo>
                  <a:pt x="12204" y="70"/>
                </a:lnTo>
                <a:lnTo>
                  <a:pt x="11388" y="70"/>
                </a:lnTo>
                <a:lnTo>
                  <a:pt x="11388" y="2245"/>
                </a:lnTo>
                <a:lnTo>
                  <a:pt x="11927" y="2245"/>
                </a:lnTo>
                <a:lnTo>
                  <a:pt x="11896" y="420"/>
                </a:lnTo>
                <a:lnTo>
                  <a:pt x="12452" y="2245"/>
                </a:lnTo>
                <a:lnTo>
                  <a:pt x="13234" y="2245"/>
                </a:lnTo>
                <a:lnTo>
                  <a:pt x="13234" y="70"/>
                </a:lnTo>
                <a:lnTo>
                  <a:pt x="12692" y="70"/>
                </a:lnTo>
                <a:lnTo>
                  <a:pt x="12720" y="1839"/>
                </a:lnTo>
                <a:close/>
                <a:moveTo>
                  <a:pt x="1947" y="2268"/>
                </a:moveTo>
                <a:lnTo>
                  <a:pt x="2540" y="2268"/>
                </a:lnTo>
                <a:lnTo>
                  <a:pt x="2847" y="234"/>
                </a:lnTo>
                <a:lnTo>
                  <a:pt x="3146" y="2268"/>
                </a:lnTo>
                <a:lnTo>
                  <a:pt x="3736" y="2268"/>
                </a:lnTo>
                <a:lnTo>
                  <a:pt x="3330" y="70"/>
                </a:lnTo>
                <a:lnTo>
                  <a:pt x="2353" y="70"/>
                </a:lnTo>
                <a:lnTo>
                  <a:pt x="1947" y="2268"/>
                </a:lnTo>
                <a:close/>
                <a:moveTo>
                  <a:pt x="5396" y="1788"/>
                </a:moveTo>
                <a:lnTo>
                  <a:pt x="5119" y="70"/>
                </a:lnTo>
                <a:lnTo>
                  <a:pt x="4222" y="70"/>
                </a:lnTo>
                <a:lnTo>
                  <a:pt x="4174" y="2268"/>
                </a:lnTo>
                <a:lnTo>
                  <a:pt x="4724" y="2268"/>
                </a:lnTo>
                <a:lnTo>
                  <a:pt x="4738" y="234"/>
                </a:lnTo>
                <a:lnTo>
                  <a:pt x="5116" y="2268"/>
                </a:lnTo>
                <a:lnTo>
                  <a:pt x="5672" y="2268"/>
                </a:lnTo>
                <a:lnTo>
                  <a:pt x="6053" y="234"/>
                </a:lnTo>
                <a:lnTo>
                  <a:pt x="6067" y="2268"/>
                </a:lnTo>
                <a:lnTo>
                  <a:pt x="6617" y="2268"/>
                </a:lnTo>
                <a:lnTo>
                  <a:pt x="6569" y="70"/>
                </a:lnTo>
                <a:lnTo>
                  <a:pt x="5672" y="70"/>
                </a:lnTo>
                <a:lnTo>
                  <a:pt x="5396" y="1788"/>
                </a:lnTo>
                <a:close/>
                <a:moveTo>
                  <a:pt x="10779" y="70"/>
                </a:moveTo>
                <a:lnTo>
                  <a:pt x="10223" y="70"/>
                </a:lnTo>
                <a:lnTo>
                  <a:pt x="10223" y="1695"/>
                </a:lnTo>
                <a:cubicBezTo>
                  <a:pt x="10223" y="1723"/>
                  <a:pt x="10223" y="1754"/>
                  <a:pt x="10217" y="1779"/>
                </a:cubicBezTo>
                <a:cubicBezTo>
                  <a:pt x="10206" y="1833"/>
                  <a:pt x="10161" y="1940"/>
                  <a:pt x="10006" y="1940"/>
                </a:cubicBezTo>
                <a:cubicBezTo>
                  <a:pt x="9853" y="1940"/>
                  <a:pt x="9808" y="1836"/>
                  <a:pt x="9797" y="1779"/>
                </a:cubicBezTo>
                <a:cubicBezTo>
                  <a:pt x="9791" y="1757"/>
                  <a:pt x="9791" y="1723"/>
                  <a:pt x="9791" y="1695"/>
                </a:cubicBezTo>
                <a:lnTo>
                  <a:pt x="9791" y="70"/>
                </a:lnTo>
                <a:lnTo>
                  <a:pt x="9235" y="70"/>
                </a:lnTo>
                <a:lnTo>
                  <a:pt x="9235" y="1644"/>
                </a:lnTo>
                <a:cubicBezTo>
                  <a:pt x="9235" y="1684"/>
                  <a:pt x="9238" y="1768"/>
                  <a:pt x="9241" y="1788"/>
                </a:cubicBezTo>
                <a:cubicBezTo>
                  <a:pt x="9280" y="2197"/>
                  <a:pt x="9603" y="2333"/>
                  <a:pt x="10006" y="2333"/>
                </a:cubicBezTo>
                <a:cubicBezTo>
                  <a:pt x="10410" y="2333"/>
                  <a:pt x="10734" y="2200"/>
                  <a:pt x="10773" y="1788"/>
                </a:cubicBezTo>
                <a:cubicBezTo>
                  <a:pt x="10776" y="1765"/>
                  <a:pt x="10782" y="1684"/>
                  <a:pt x="10779" y="1644"/>
                </a:cubicBezTo>
                <a:lnTo>
                  <a:pt x="10779" y="70"/>
                </a:lnTo>
                <a:close/>
                <a:moveTo>
                  <a:pt x="14594" y="1035"/>
                </a:moveTo>
                <a:lnTo>
                  <a:pt x="14594" y="1356"/>
                </a:lnTo>
                <a:lnTo>
                  <a:pt x="14820" y="1356"/>
                </a:lnTo>
                <a:lnTo>
                  <a:pt x="14820" y="1672"/>
                </a:lnTo>
                <a:cubicBezTo>
                  <a:pt x="14820" y="1700"/>
                  <a:pt x="14820" y="1732"/>
                  <a:pt x="14814" y="1757"/>
                </a:cubicBezTo>
                <a:cubicBezTo>
                  <a:pt x="14806" y="1816"/>
                  <a:pt x="14749" y="1918"/>
                  <a:pt x="14589" y="1918"/>
                </a:cubicBezTo>
                <a:cubicBezTo>
                  <a:pt x="14431" y="1918"/>
                  <a:pt x="14374" y="1816"/>
                  <a:pt x="14366" y="1757"/>
                </a:cubicBezTo>
                <a:cubicBezTo>
                  <a:pt x="14363" y="1732"/>
                  <a:pt x="14360" y="1700"/>
                  <a:pt x="14360" y="1672"/>
                </a:cubicBezTo>
                <a:lnTo>
                  <a:pt x="14360" y="669"/>
                </a:lnTo>
                <a:cubicBezTo>
                  <a:pt x="14360" y="632"/>
                  <a:pt x="14363" y="595"/>
                  <a:pt x="14371" y="564"/>
                </a:cubicBezTo>
                <a:cubicBezTo>
                  <a:pt x="14383" y="511"/>
                  <a:pt x="14431" y="406"/>
                  <a:pt x="14589" y="406"/>
                </a:cubicBezTo>
                <a:cubicBezTo>
                  <a:pt x="14758" y="406"/>
                  <a:pt x="14797" y="516"/>
                  <a:pt x="14809" y="564"/>
                </a:cubicBezTo>
                <a:cubicBezTo>
                  <a:pt x="14814" y="595"/>
                  <a:pt x="14814" y="649"/>
                  <a:pt x="14814" y="649"/>
                </a:cubicBezTo>
                <a:lnTo>
                  <a:pt x="14814" y="770"/>
                </a:lnTo>
                <a:lnTo>
                  <a:pt x="15367" y="770"/>
                </a:lnTo>
                <a:lnTo>
                  <a:pt x="15367" y="697"/>
                </a:lnTo>
                <a:cubicBezTo>
                  <a:pt x="15367" y="697"/>
                  <a:pt x="15370" y="621"/>
                  <a:pt x="15365" y="550"/>
                </a:cubicBezTo>
                <a:cubicBezTo>
                  <a:pt x="15322" y="138"/>
                  <a:pt x="14984" y="8"/>
                  <a:pt x="14594" y="8"/>
                </a:cubicBezTo>
                <a:cubicBezTo>
                  <a:pt x="14205" y="8"/>
                  <a:pt x="13872" y="141"/>
                  <a:pt x="13824" y="550"/>
                </a:cubicBezTo>
                <a:cubicBezTo>
                  <a:pt x="13818" y="587"/>
                  <a:pt x="13813" y="655"/>
                  <a:pt x="13813" y="697"/>
                </a:cubicBezTo>
                <a:lnTo>
                  <a:pt x="13813" y="1619"/>
                </a:lnTo>
                <a:cubicBezTo>
                  <a:pt x="13813" y="1658"/>
                  <a:pt x="13813" y="1689"/>
                  <a:pt x="13821" y="1763"/>
                </a:cubicBezTo>
                <a:cubicBezTo>
                  <a:pt x="13858" y="2163"/>
                  <a:pt x="14205" y="2304"/>
                  <a:pt x="14594" y="2304"/>
                </a:cubicBezTo>
                <a:cubicBezTo>
                  <a:pt x="14987" y="2304"/>
                  <a:pt x="15331" y="2163"/>
                  <a:pt x="15367" y="1763"/>
                </a:cubicBezTo>
                <a:cubicBezTo>
                  <a:pt x="15373" y="1689"/>
                  <a:pt x="15376" y="1658"/>
                  <a:pt x="15376" y="1619"/>
                </a:cubicBezTo>
                <a:lnTo>
                  <a:pt x="15376" y="1035"/>
                </a:lnTo>
                <a:lnTo>
                  <a:pt x="14594" y="10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4157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81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4EFAB90-FC42-DE44-BCED-2AD0BABCF3F7}"/>
              </a:ext>
            </a:extLst>
          </p:cNvPr>
          <p:cNvSpPr/>
          <p:nvPr userDrawn="1"/>
        </p:nvSpPr>
        <p:spPr>
          <a:xfrm>
            <a:off x="202548" y="4837011"/>
            <a:ext cx="27924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157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C8D0D-EAEC-449D-9161-023DFF90F2E2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SamsungOne-400" panose="020B0503030303020204" pitchFamily="34" charset="0"/>
                <a:cs typeface="Samsung Sharp Sans Bold" pitchFamily="2" charset="0"/>
              </a:rPr>
              <a:pPr marL="0" marR="0" lvl="0" indent="0" algn="l" defTabSz="4157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1EE3246A-B986-3849-9A8A-548AF614C4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8367" y="1535069"/>
            <a:ext cx="4727585" cy="2086621"/>
          </a:xfrm>
          <a:prstGeom prst="rect">
            <a:avLst/>
          </a:prstGeom>
        </p:spPr>
        <p:txBody>
          <a:bodyPr lIns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kumimoji="1" sz="6600" b="1" i="0" dirty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 noProof="0"/>
              <a:t>Insert a big note</a:t>
            </a:r>
          </a:p>
        </p:txBody>
      </p:sp>
    </p:spTree>
    <p:extLst>
      <p:ext uri="{BB962C8B-B14F-4D97-AF65-F5344CB8AC3E}">
        <p14:creationId xmlns:p14="http://schemas.microsoft.com/office/powerpoint/2010/main" val="3815007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358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99104"/>
            <a:ext cx="7146666" cy="46764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8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8" y="105739"/>
            <a:ext cx="791840" cy="21081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257177" y="819154"/>
            <a:ext cx="8277225" cy="3962400"/>
          </a:xfrm>
          <a:prstGeom prst="rect">
            <a:avLst/>
          </a:prstGeom>
        </p:spPr>
        <p:txBody>
          <a:bodyPr/>
          <a:lstStyle>
            <a:lvl1pPr marL="171446" indent="-171446">
              <a:spcBef>
                <a:spcPts val="768"/>
              </a:spcBef>
              <a:buFont typeface="Arial" panose="020B0604020202020204" pitchFamily="34" charset="0"/>
              <a:buChar char="•"/>
              <a:defRPr sz="1800"/>
            </a:lvl1pPr>
            <a:lvl2pPr marL="379201" indent="-171446">
              <a:spcBef>
                <a:spcPts val="768"/>
              </a:spcBef>
              <a:buFont typeface="Century Gothic" panose="020B0502020202020204" pitchFamily="34" charset="0"/>
              <a:buChar char="–"/>
              <a:defRPr sz="1600"/>
            </a:lvl2pPr>
            <a:lvl3pPr marL="586955" indent="-171446">
              <a:spcBef>
                <a:spcPts val="768"/>
              </a:spcBef>
              <a:buFont typeface="Courier New" panose="02070309020205020404" pitchFamily="49" charset="0"/>
              <a:buChar char="o"/>
              <a:defRPr sz="1400"/>
            </a:lvl3pPr>
            <a:lvl4pPr marL="794709" indent="-171446">
              <a:spcBef>
                <a:spcPts val="768"/>
              </a:spcBef>
              <a:buFont typeface="Arial" panose="020B0604020202020204" pitchFamily="34" charset="0"/>
              <a:buChar char="•"/>
              <a:defRPr sz="1200"/>
            </a:lvl4pPr>
            <a:lvl5pPr marL="1002462" indent="-171446">
              <a:spcBef>
                <a:spcPts val="768"/>
              </a:spcBef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0185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36B2-5AD8-480C-8AD2-D93F82E64743}" type="datetime1">
              <a:rPr lang="en-US" smtClean="0"/>
              <a:t>5/19/2026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ED098-752A-41AA-8E49-92F26D002647}" type="slidenum">
              <a:t>‹#›</a:t>
            </a:fld>
            <a:endParaRPr/>
          </a:p>
        </p:txBody>
      </p:sp>
      <p:sp>
        <p:nvSpPr>
          <p:cNvPr id="6" name="Title" descr="e6744c99-2777-4397-bc39-839d593a7232 Title"/>
          <p:cNvSpPr>
            <a:spLocks noGrp="1"/>
          </p:cNvSpPr>
          <p:nvPr>
            <p:ph type="title"/>
          </p:nvPr>
        </p:nvSpPr>
        <p:spPr>
          <a:xfrm>
            <a:off x="307862" y="122455"/>
            <a:ext cx="8527754" cy="612274"/>
          </a:xfrm>
          <a:prstGeom prst="rect">
            <a:avLst/>
          </a:prstGeom>
          <a:noFill/>
        </p:spPr>
        <p:txBody>
          <a:bodyPr lIns="0" tIns="15240" rIns="0" bIns="0" anchor="ctr">
            <a:noAutofit/>
          </a:bodyPr>
          <a:lstStyle>
            <a:lvl1pPr marL="0" indent="0" algn="ctr">
              <a:lnSpc>
                <a:spcPct val="114583"/>
              </a:lnSpc>
              <a:buNone/>
              <a:defRPr sz="1799" b="0" i="0" u="none" strike="noStrike" dirty="0">
                <a:solidFill>
                  <a:srgbClr val="000000"/>
                </a:solidFill>
                <a:latin typeface="Open Sans"/>
              </a:defRPr>
            </a:lvl1pPr>
          </a:lstStyle>
          <a:p>
            <a:pPr lvl="0"/>
            <a: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7855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mp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70891" y="267685"/>
            <a:ext cx="7146666" cy="8959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400" b="1" i="0">
                <a:latin typeface="Century Gothic" panose="020B0502020202020204" pitchFamily="34" charset="0"/>
                <a:ea typeface="Samsung Sharp Sans Bold" pitchFamily="2" charset="0"/>
                <a:cs typeface="Samsung Sharp Sans Bold" pitchFamily="2" charset="0"/>
              </a:defRPr>
            </a:lvl1pPr>
          </a:lstStyle>
          <a:p>
            <a:pPr lvl="0"/>
            <a:r>
              <a:rPr lang="en-US" noProof="0"/>
              <a:t>Headline goes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3A7BD-9FB7-214C-B12E-24467D43AF35}"/>
              </a:ext>
            </a:extLst>
          </p:cNvPr>
          <p:cNvSpPr txBox="1"/>
          <p:nvPr userDrawn="1"/>
        </p:nvSpPr>
        <p:spPr>
          <a:xfrm>
            <a:off x="3670137" y="4915294"/>
            <a:ext cx="2586790" cy="138363"/>
          </a:xfrm>
          <a:prstGeom prst="rect">
            <a:avLst/>
          </a:prstGeom>
          <a:noFill/>
        </p:spPr>
        <p:txBody>
          <a:bodyPr wrap="none" rtlCol="0" anchor="t" anchorCtr="0">
            <a:noAutofit/>
          </a:bodyPr>
          <a:lstStyle/>
          <a:p>
            <a:pPr algn="ctr"/>
            <a:r>
              <a:rPr lang="en-US" sz="600" i="1" dirty="0">
                <a:latin typeface="+mn-lt"/>
              </a:rPr>
              <a:t>Brand Pillars Tracking Study, June 2025</a:t>
            </a:r>
          </a:p>
        </p:txBody>
      </p:sp>
    </p:spTree>
    <p:extLst>
      <p:ext uri="{BB962C8B-B14F-4D97-AF65-F5344CB8AC3E}">
        <p14:creationId xmlns:p14="http://schemas.microsoft.com/office/powerpoint/2010/main" val="370661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imple Slide">
  <p:cSld name="3_Simp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257175" y="199105"/>
            <a:ext cx="7146666" cy="89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99" b="1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685800" marR="0" lvl="1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99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028700" marR="0" lvl="2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99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371600" marR="0" lvl="3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99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1714500" marR="0" lvl="4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99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057400" marR="0" lvl="5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2400300" marR="0" lvl="6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2743200" marR="0" lvl="7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3086100" marR="0" lvl="8" indent="-17145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pic>
        <p:nvPicPr>
          <p:cNvPr id="19" name="Google Shape;1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5537" y="105734"/>
            <a:ext cx="791840" cy="2108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257175" y="1095070"/>
            <a:ext cx="8557641" cy="992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75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35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117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m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99105"/>
            <a:ext cx="7146666" cy="8959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  <p:sp>
        <p:nvSpPr>
          <p:cNvPr id="6" name="Zástupný nadpis 2"/>
          <p:cNvSpPr>
            <a:spLocks noGrp="1"/>
          </p:cNvSpPr>
          <p:nvPr>
            <p:ph type="title"/>
          </p:nvPr>
        </p:nvSpPr>
        <p:spPr>
          <a:xfrm>
            <a:off x="257175" y="1095070"/>
            <a:ext cx="8557641" cy="9928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9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006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4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497"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Group 2" hidden="1">
            <a:extLst>
              <a:ext uri="{FF2B5EF4-FFF2-40B4-BE49-F238E27FC236}">
                <a16:creationId xmlns:a16="http://schemas.microsoft.com/office/drawing/2014/main" id="{0AD73010-2DF8-41D2-9104-AA9AF3152121}"/>
              </a:ext>
            </a:extLst>
          </p:cNvPr>
          <p:cNvGrpSpPr/>
          <p:nvPr userDrawn="1"/>
        </p:nvGrpSpPr>
        <p:grpSpPr>
          <a:xfrm>
            <a:off x="233237" y="4558070"/>
            <a:ext cx="1913075" cy="435258"/>
            <a:chOff x="1120260" y="6050579"/>
            <a:chExt cx="2550767" cy="580344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CC419AA9-EC1F-40D0-BC33-7048B355F235}"/>
                </a:ext>
              </a:extLst>
            </p:cNvPr>
            <p:cNvSpPr txBox="1">
              <a:spLocks/>
            </p:cNvSpPr>
            <p:nvPr/>
          </p:nvSpPr>
          <p:spPr>
            <a:xfrm>
              <a:off x="1714258" y="6056249"/>
              <a:ext cx="1956769" cy="574674"/>
            </a:xfrm>
            <a:prstGeom prst="rect">
              <a:avLst/>
            </a:prstGeom>
          </p:spPr>
          <p:txBody>
            <a:bodyPr lIns="0" tIns="0" rIns="0" bIns="0"/>
            <a:lstStyle>
              <a:lvl1pPr marL="0" eaLnBrk="1" hangingPunct="1">
                <a:lnSpc>
                  <a:spcPct val="100000"/>
                </a:lnSpc>
                <a:defRPr sz="6002" b="1" i="0">
                  <a:solidFill>
                    <a:schemeClr val="bg1"/>
                  </a:solidFill>
                  <a:latin typeface="+mn-lt"/>
                  <a:ea typeface="Samsung Sharp Sans Bold" charset="0"/>
                  <a:cs typeface="Samsung Sharp Sans Bold" charset="0"/>
                </a:defRPr>
              </a:lvl1pPr>
              <a:lvl2pPr marL="277089" eaLnBrk="1" hangingPunct="1">
                <a:defRPr sz="1332">
                  <a:latin typeface="+mn-lt"/>
                  <a:ea typeface="+mn-ea"/>
                  <a:cs typeface="+mn-cs"/>
                </a:defRPr>
              </a:lvl2pPr>
              <a:lvl3pPr marL="554177" eaLnBrk="1" hangingPunct="1">
                <a:defRPr sz="1332">
                  <a:latin typeface="+mn-lt"/>
                  <a:ea typeface="+mn-ea"/>
                  <a:cs typeface="+mn-cs"/>
                </a:defRPr>
              </a:lvl3pPr>
              <a:lvl4pPr marL="831266" eaLnBrk="1" hangingPunct="1">
                <a:defRPr sz="1332">
                  <a:latin typeface="+mn-lt"/>
                  <a:ea typeface="+mn-ea"/>
                  <a:cs typeface="+mn-cs"/>
                </a:defRPr>
              </a:lvl4pPr>
              <a:lvl5pPr marL="1108354" eaLnBrk="1" hangingPunct="1">
                <a:defRPr sz="1332">
                  <a:latin typeface="+mn-lt"/>
                  <a:ea typeface="+mn-ea"/>
                  <a:cs typeface="+mn-cs"/>
                </a:defRPr>
              </a:lvl5pPr>
              <a:lvl6pPr marL="1385444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1662531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1939621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2216708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Samsung </a:t>
              </a:r>
            </a:p>
            <a:p>
              <a:r>
                <a:rPr lang="en-US" sz="9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Solve </a:t>
              </a:r>
            </a:p>
            <a:p>
              <a:r>
                <a:rPr lang="en-US" sz="900" kern="0" dirty="0">
                  <a:latin typeface="Samsung Sharp Sans Bold" pitchFamily="2" charset="0"/>
                  <a:ea typeface="Samsung Sharp Sans Bold" pitchFamily="2" charset="0"/>
                  <a:cs typeface="Samsung Sharp Sans Bold" pitchFamily="2" charset="0"/>
                </a:rPr>
                <a:t>for Tomorrow</a:t>
              </a:r>
            </a:p>
          </p:txBody>
        </p:sp>
        <p:pic>
          <p:nvPicPr>
            <p:cNvPr id="5" name="Picture 4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B68FD224-9D1F-4841-AD11-566368FE8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11"/>
            <a:stretch>
              <a:fillRect/>
            </a:stretch>
          </p:blipFill>
          <p:spPr>
            <a:xfrm>
              <a:off x="1120260" y="6050579"/>
              <a:ext cx="503772" cy="56196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797DCD-9B65-447F-B8D2-B08BD1C17C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27" y="4526017"/>
            <a:ext cx="1473892" cy="569315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09F606-91D5-4673-A3FF-869A56FDD61F}"/>
              </a:ext>
            </a:extLst>
          </p:cNvPr>
          <p:cNvSpPr/>
          <p:nvPr userDrawn="1"/>
        </p:nvSpPr>
        <p:spPr>
          <a:xfrm>
            <a:off x="7246762" y="3053043"/>
            <a:ext cx="1586420" cy="1487821"/>
          </a:xfrm>
          <a:prstGeom prst="rect">
            <a:avLst/>
          </a:prstGeom>
          <a:solidFill>
            <a:srgbClr val="04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0" name="Obdélník 35">
            <a:extLst>
              <a:ext uri="{FF2B5EF4-FFF2-40B4-BE49-F238E27FC236}">
                <a16:creationId xmlns:a16="http://schemas.microsoft.com/office/drawing/2014/main" id="{8E12E158-EAD9-4E4A-9E48-2065968F8E60}"/>
              </a:ext>
            </a:extLst>
          </p:cNvPr>
          <p:cNvSpPr/>
          <p:nvPr userDrawn="1"/>
        </p:nvSpPr>
        <p:spPr>
          <a:xfrm>
            <a:off x="299929" y="118412"/>
            <a:ext cx="1586420" cy="148782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F06B-6E1C-4879-B46F-37889F1A9CCF}"/>
              </a:ext>
            </a:extLst>
          </p:cNvPr>
          <p:cNvSpPr/>
          <p:nvPr userDrawn="1"/>
        </p:nvSpPr>
        <p:spPr>
          <a:xfrm>
            <a:off x="506597" y="324152"/>
            <a:ext cx="8130807" cy="4020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2100" dirty="0">
              <a:solidFill>
                <a:schemeClr val="dk1"/>
              </a:solidFill>
              <a:latin typeface="Samsung SS Body Regular"/>
              <a:ea typeface="Poppins"/>
              <a:cs typeface="Poppins"/>
              <a:sym typeface="Poppins"/>
            </a:endParaRPr>
          </a:p>
        </p:txBody>
      </p:sp>
      <p:sp>
        <p:nvSpPr>
          <p:cNvPr id="12" name="Tětiva 62">
            <a:extLst>
              <a:ext uri="{FF2B5EF4-FFF2-40B4-BE49-F238E27FC236}">
                <a16:creationId xmlns:a16="http://schemas.microsoft.com/office/drawing/2014/main" id="{9D49ED7B-4363-444D-89E3-6E7B101AB53A}"/>
              </a:ext>
            </a:extLst>
          </p:cNvPr>
          <p:cNvSpPr/>
          <p:nvPr userDrawn="1"/>
        </p:nvSpPr>
        <p:spPr>
          <a:xfrm>
            <a:off x="8741181" y="635289"/>
            <a:ext cx="572509" cy="572509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ts val="1274"/>
              </a:lnSpc>
            </a:pPr>
            <a:endParaRPr lang="en-US" sz="975" dirty="0" err="1">
              <a:ea typeface="Samsung Sharp Sans Medium" charset="0"/>
              <a:cs typeface="Samsung Sharp Sans Medium" charset="0"/>
            </a:endParaRPr>
          </a:p>
        </p:txBody>
      </p:sp>
      <p:pic>
        <p:nvPicPr>
          <p:cNvPr id="13" name="Google Shape;259;p86" title="3.png.png">
            <a:extLst>
              <a:ext uri="{FF2B5EF4-FFF2-40B4-BE49-F238E27FC236}">
                <a16:creationId xmlns:a16="http://schemas.microsoft.com/office/drawing/2014/main" id="{EF66819E-32BA-41CB-AAAC-370C2BABE621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7596" y="4623896"/>
            <a:ext cx="1510430" cy="3909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59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V="1">
            <a:off x="1" y="2632983"/>
            <a:ext cx="9144000" cy="2510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614">
              <a:solidFill>
                <a:schemeClr val="bg1">
                  <a:lumMod val="95000"/>
                </a:schemeClr>
              </a:solidFill>
              <a:latin typeface="Samsung Sharp Sans Medium" charset="0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257176" y="2823883"/>
            <a:ext cx="8626698" cy="1828801"/>
            <a:chOff x="342900" y="3765176"/>
            <a:chExt cx="10056158" cy="2438400"/>
          </a:xfrm>
          <a:solidFill>
            <a:schemeClr val="bg1"/>
          </a:solidFill>
        </p:grpSpPr>
        <p:sp>
          <p:nvSpPr>
            <p:cNvPr id="2" name="Obdélník 1"/>
            <p:cNvSpPr/>
            <p:nvPr/>
          </p:nvSpPr>
          <p:spPr>
            <a:xfrm>
              <a:off x="342900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14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3776382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14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7209864" y="3765176"/>
              <a:ext cx="3189194" cy="2438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14">
                <a:latin typeface="Samsung Sharp Sans Medium" charset="0"/>
                <a:ea typeface="Samsung Sharp Sans Medium" charset="0"/>
                <a:cs typeface="Samsung Sharp Sans Medium" charset="0"/>
              </a:endParaRPr>
            </a:p>
          </p:txBody>
        </p:sp>
      </p:grpSp>
      <p:sp>
        <p:nvSpPr>
          <p:cNvPr id="15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99105"/>
            <a:ext cx="7146666" cy="8959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16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2118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5740" y="4781519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3" name="Holder 6"/>
          <p:cNvSpPr txBox="1">
            <a:spLocks/>
          </p:cNvSpPr>
          <p:nvPr/>
        </p:nvSpPr>
        <p:spPr>
          <a:xfrm>
            <a:off x="6781325" y="4798831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2632474"/>
            <a:ext cx="9144000" cy="251102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>
              <a:defRPr sz="975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99105"/>
            <a:ext cx="7146666" cy="89596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12460" y="4904701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11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24" noProof="0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824" noProof="0" dirty="0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2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207296"/>
            <a:ext cx="4314825" cy="99390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2099" b="1" i="0"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7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5" y="257176"/>
            <a:ext cx="4314825" cy="2394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Section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quarter" idx="14" hasCustomPrompt="1"/>
          </p:nvPr>
        </p:nvSpPr>
        <p:spPr>
          <a:xfrm>
            <a:off x="4827588" y="1206970"/>
            <a:ext cx="3995737" cy="3013460"/>
          </a:xfrm>
          <a:prstGeom prst="rect">
            <a:avLst/>
          </a:prstGeom>
        </p:spPr>
        <p:txBody>
          <a:bodyPr/>
          <a:lstStyle>
            <a:lvl1pPr>
              <a:defRPr sz="975"/>
            </a:lvl1pPr>
            <a:lvl2pPr marL="493388" indent="-285572">
              <a:buFont typeface="Arial" charset="0"/>
              <a:buChar char="•"/>
              <a:defRPr sz="1426"/>
            </a:lvl2pPr>
            <a:lvl3pPr marL="586976" indent="-171344">
              <a:buFont typeface="Arial" charset="0"/>
              <a:buChar char="•"/>
              <a:defRPr sz="1199"/>
            </a:lvl3pPr>
            <a:lvl4pPr marL="794793" indent="-171344">
              <a:buFont typeface="Arial" charset="0"/>
              <a:buChar char="•"/>
              <a:defRPr sz="1125" baseline="0"/>
            </a:lvl4pPr>
            <a:lvl5pPr marL="1002609" indent="-171344">
              <a:buFont typeface="Arial" charset="0"/>
              <a:buChar char="•"/>
              <a:defRPr sz="975"/>
            </a:lvl5pPr>
          </a:lstStyle>
          <a:p>
            <a:pPr lvl="0"/>
            <a:r>
              <a:rPr lang="en-US" noProof="0" dirty="0"/>
              <a:t>Click to edit master text style.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685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/>
        </p:nvSpPr>
        <p:spPr>
          <a:xfrm>
            <a:off x="1" y="1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497">
              <a:solidFill>
                <a:srgbClr val="000000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/>
        </p:nvSpPr>
        <p:spPr>
          <a:xfrm>
            <a:off x="6781325" y="4933831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207296"/>
            <a:ext cx="4314825" cy="99390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45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5" y="257176"/>
            <a:ext cx="4314825" cy="2394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89493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4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497"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12" name="Holder 6"/>
          <p:cNvSpPr txBox="1">
            <a:spLocks/>
          </p:cNvSpPr>
          <p:nvPr userDrawn="1"/>
        </p:nvSpPr>
        <p:spPr>
          <a:xfrm>
            <a:off x="6781325" y="4931899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uk-UA" sz="824" smtClean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uk-UA" sz="824">
              <a:solidFill>
                <a:schemeClr val="bg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257175" y="1207294"/>
            <a:ext cx="4314825" cy="177133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4502" b="1" i="0">
                <a:solidFill>
                  <a:schemeClr val="bg1"/>
                </a:solidFill>
                <a:latin typeface="+mn-lt"/>
                <a:ea typeface="Samsung Sharp Sans Bold" charset="0"/>
                <a:cs typeface="Samsung Sharp Sans Bold" charset="0"/>
              </a:defRPr>
            </a:lvl1pPr>
          </a:lstStyle>
          <a:p>
            <a:pPr lvl="0"/>
            <a:r>
              <a:rPr lang="en-US" noProof="0" dirty="0"/>
              <a:t>Headline goes here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sz="quarter" idx="13" hasCustomPrompt="1"/>
          </p:nvPr>
        </p:nvSpPr>
        <p:spPr>
          <a:xfrm>
            <a:off x="257175" y="257176"/>
            <a:ext cx="4314825" cy="2394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975" b="1" i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1" y="2"/>
            <a:ext cx="9144000" cy="70596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3541" tIns="53541" rIns="53541" bIns="53541" numCol="1" spcCol="38098" rtlCol="0" anchor="ctr">
            <a:noAutofit/>
          </a:bodyPr>
          <a:lstStyle/>
          <a:p>
            <a:pPr algn="ctr" defTabSz="615739" hangingPunct="0"/>
            <a:endParaRPr lang="cs-CZ" sz="2399">
              <a:solidFill>
                <a:srgbClr val="FFFFFF"/>
              </a:solidFill>
              <a:latin typeface="+mn-lt"/>
              <a:sym typeface="Helvetica Light"/>
            </a:endParaRPr>
          </a:p>
        </p:txBody>
      </p:sp>
      <p:pic>
        <p:nvPicPr>
          <p:cNvPr id="14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5537" y="105734"/>
            <a:ext cx="791840" cy="210815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bg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11969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dea (black backgro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k object 16"/>
          <p:cNvSpPr/>
          <p:nvPr/>
        </p:nvSpPr>
        <p:spPr>
          <a:xfrm>
            <a:off x="1" y="4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sz="497">
              <a:latin typeface="+mn-lt"/>
              <a:ea typeface="Samsung Sharp Sans Medium" charset="0"/>
              <a:cs typeface="Samsung Sharp Sa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63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2DC30FD6-FC15-1C44-A46C-8992B1D5C1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1574426648"/>
              </p:ext>
            </p:extLst>
          </p:nvPr>
        </p:nvGraphicFramePr>
        <p:xfrm>
          <a:off x="1192" y="1191"/>
          <a:ext cx="920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think-cell Slide" r:id="rId34" imgW="7772400" imgH="10058400" progId="TCLayout.ActiveDocument.1">
                  <p:embed/>
                </p:oleObj>
              </mc:Choice>
              <mc:Fallback>
                <p:oleObj name="think-cell Slide" r:id="rId34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C30FD6-FC15-1C44-A46C-8992B1D5C1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192" y="1191"/>
                        <a:ext cx="920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7012460" y="4880972"/>
            <a:ext cx="1603003" cy="184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>
              <a:spcBef>
                <a:spcPts val="0"/>
              </a:spcBef>
            </a:pP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Samsung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proprietary </a:t>
            </a:r>
            <a:r>
              <a:rPr lang="en-US" sz="599" spc="5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and</a:t>
            </a:r>
            <a:r>
              <a:rPr lang="en-US" sz="599" spc="-18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 </a:t>
            </a:r>
            <a:r>
              <a:rPr lang="en-US" sz="599" spc="2" dirty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t>confidential</a:t>
            </a:r>
          </a:p>
        </p:txBody>
      </p:sp>
      <p:sp>
        <p:nvSpPr>
          <p:cNvPr id="26" name="Holder 6"/>
          <p:cNvSpPr txBox="1">
            <a:spLocks/>
          </p:cNvSpPr>
          <p:nvPr/>
        </p:nvSpPr>
        <p:spPr>
          <a:xfrm>
            <a:off x="6781325" y="4921663"/>
            <a:ext cx="2103120" cy="126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554389" rtl="0" eaLnBrk="1" latinLnBrk="0" hangingPunct="1">
              <a:defRPr sz="10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719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38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58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779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5974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168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363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557" algn="l" defTabSz="554389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z="824" noProof="0" smtClean="0">
                <a:solidFill>
                  <a:schemeClr val="tx1"/>
                </a:solidFill>
                <a:latin typeface="+mn-lt"/>
                <a:ea typeface="Samsung Sharp Sans Medium" charset="0"/>
                <a:cs typeface="Samsung Sharp Sans Medium" charset="0"/>
              </a:rPr>
              <a:pPr/>
              <a:t>‹#›</a:t>
            </a:fld>
            <a:endParaRPr lang="en-US" sz="824" noProof="0" dirty="0">
              <a:solidFill>
                <a:schemeClr val="tx1"/>
              </a:solidFill>
              <a:latin typeface="+mn-lt"/>
              <a:ea typeface="Samsung Sharp Sans Medium" charset="0"/>
              <a:cs typeface="Samsung Sharp Sans Medium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" y="2"/>
            <a:ext cx="9144000" cy="70596"/>
          </a:xfrm>
          <a:prstGeom prst="rect">
            <a:avLst/>
          </a:prstGeom>
          <a:gradFill>
            <a:gsLst>
              <a:gs pos="0">
                <a:srgbClr val="174489"/>
              </a:gs>
              <a:gs pos="100000">
                <a:srgbClr val="00B0D7"/>
              </a:gs>
            </a:gsLst>
            <a:lin ang="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3541" tIns="53541" rIns="53541" bIns="53541" numCol="1" spcCol="38098" rtlCol="0" anchor="ctr">
            <a:noAutofit/>
          </a:bodyPr>
          <a:lstStyle/>
          <a:p>
            <a:pPr algn="ctr" defTabSz="615739" hangingPunct="0"/>
            <a:endParaRPr lang="cs-CZ" sz="2399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8804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lvl1pPr eaLnBrk="1" hangingPunct="1">
        <a:defRPr sz="999" baseline="0">
          <a:latin typeface="+mj-lt"/>
          <a:ea typeface="+mj-ea"/>
          <a:cs typeface="+mj-cs"/>
        </a:defRPr>
      </a:lvl1pPr>
    </p:titleStyle>
    <p:bodyStyle>
      <a:lvl1pPr marL="0" eaLnBrk="1" hangingPunct="1">
        <a:defRPr sz="999">
          <a:latin typeface="+mn-lt"/>
          <a:ea typeface="+mn-ea"/>
          <a:cs typeface="+mn-cs"/>
        </a:defRPr>
      </a:lvl1pPr>
      <a:lvl2pPr marL="207817" eaLnBrk="1" hangingPunct="1">
        <a:defRPr sz="999">
          <a:latin typeface="+mn-lt"/>
          <a:ea typeface="+mn-ea"/>
          <a:cs typeface="+mn-cs"/>
        </a:defRPr>
      </a:lvl2pPr>
      <a:lvl3pPr marL="415633" eaLnBrk="1" hangingPunct="1">
        <a:defRPr sz="999">
          <a:latin typeface="+mn-lt"/>
          <a:ea typeface="+mn-ea"/>
          <a:cs typeface="+mn-cs"/>
        </a:defRPr>
      </a:lvl3pPr>
      <a:lvl4pPr marL="623450" eaLnBrk="1" hangingPunct="1">
        <a:defRPr sz="999">
          <a:latin typeface="+mn-lt"/>
          <a:ea typeface="+mn-ea"/>
          <a:cs typeface="+mn-cs"/>
        </a:defRPr>
      </a:lvl4pPr>
      <a:lvl5pPr marL="831266" eaLnBrk="1" hangingPunct="1">
        <a:defRPr sz="999">
          <a:latin typeface="+mn-lt"/>
          <a:ea typeface="+mn-ea"/>
          <a:cs typeface="+mn-cs"/>
        </a:defRPr>
      </a:lvl5pPr>
      <a:lvl6pPr marL="1039083" eaLnBrk="1" hangingPunct="1">
        <a:defRPr>
          <a:latin typeface="+mn-lt"/>
          <a:ea typeface="+mn-ea"/>
          <a:cs typeface="+mn-cs"/>
        </a:defRPr>
      </a:lvl6pPr>
      <a:lvl7pPr marL="1246898" eaLnBrk="1" hangingPunct="1">
        <a:defRPr>
          <a:latin typeface="+mn-lt"/>
          <a:ea typeface="+mn-ea"/>
          <a:cs typeface="+mn-cs"/>
        </a:defRPr>
      </a:lvl7pPr>
      <a:lvl8pPr marL="1454716" eaLnBrk="1" hangingPunct="1">
        <a:defRPr>
          <a:latin typeface="+mn-lt"/>
          <a:ea typeface="+mn-ea"/>
          <a:cs typeface="+mn-cs"/>
        </a:defRPr>
      </a:lvl8pPr>
      <a:lvl9pPr marL="1662531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07817" eaLnBrk="1" hangingPunct="1">
        <a:defRPr>
          <a:latin typeface="+mn-lt"/>
          <a:ea typeface="+mn-ea"/>
          <a:cs typeface="+mn-cs"/>
        </a:defRPr>
      </a:lvl2pPr>
      <a:lvl3pPr marL="415633" eaLnBrk="1" hangingPunct="1">
        <a:defRPr>
          <a:latin typeface="+mn-lt"/>
          <a:ea typeface="+mn-ea"/>
          <a:cs typeface="+mn-cs"/>
        </a:defRPr>
      </a:lvl3pPr>
      <a:lvl4pPr marL="623450" eaLnBrk="1" hangingPunct="1">
        <a:defRPr>
          <a:latin typeface="+mn-lt"/>
          <a:ea typeface="+mn-ea"/>
          <a:cs typeface="+mn-cs"/>
        </a:defRPr>
      </a:lvl4pPr>
      <a:lvl5pPr marL="831266" eaLnBrk="1" hangingPunct="1">
        <a:defRPr>
          <a:latin typeface="+mn-lt"/>
          <a:ea typeface="+mn-ea"/>
          <a:cs typeface="+mn-cs"/>
        </a:defRPr>
      </a:lvl5pPr>
      <a:lvl6pPr marL="1039083" eaLnBrk="1" hangingPunct="1">
        <a:defRPr>
          <a:latin typeface="+mn-lt"/>
          <a:ea typeface="+mn-ea"/>
          <a:cs typeface="+mn-cs"/>
        </a:defRPr>
      </a:lvl6pPr>
      <a:lvl7pPr marL="1246898" eaLnBrk="1" hangingPunct="1">
        <a:defRPr>
          <a:latin typeface="+mn-lt"/>
          <a:ea typeface="+mn-ea"/>
          <a:cs typeface="+mn-cs"/>
        </a:defRPr>
      </a:lvl7pPr>
      <a:lvl8pPr marL="1454716" eaLnBrk="1" hangingPunct="1">
        <a:defRPr>
          <a:latin typeface="+mn-lt"/>
          <a:ea typeface="+mn-ea"/>
          <a:cs typeface="+mn-cs"/>
        </a:defRPr>
      </a:lvl8pPr>
      <a:lvl9pPr marL="1662531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74">
          <p15:clr>
            <a:srgbClr val="F26B43"/>
          </p15:clr>
        </p15:guide>
        <p15:guide id="2" pos="3840">
          <p15:clr>
            <a:srgbClr val="F26B43"/>
          </p15:clr>
        </p15:guide>
        <p15:guide id="3" pos="216">
          <p15:clr>
            <a:srgbClr val="F26B43"/>
          </p15:clr>
        </p15:guide>
        <p15:guide id="4" pos="7463">
          <p15:clr>
            <a:srgbClr val="F26B43"/>
          </p15:clr>
        </p15:guide>
        <p15:guide id="5" orient="horz" pos="216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pos="5390">
          <p15:clr>
            <a:srgbClr val="F26B43"/>
          </p15:clr>
        </p15:guide>
        <p15:guide id="8" pos="6423">
          <p15:clr>
            <a:srgbClr val="F26B43"/>
          </p15:clr>
        </p15:guide>
        <p15:guide id="9" pos="4357">
          <p15:clr>
            <a:srgbClr val="F26B43"/>
          </p15:clr>
        </p15:guide>
        <p15:guide id="10" pos="3323">
          <p15:clr>
            <a:srgbClr val="F26B43"/>
          </p15:clr>
        </p15:guide>
        <p15:guide id="11" pos="2290">
          <p15:clr>
            <a:srgbClr val="F26B43"/>
          </p15:clr>
        </p15:guide>
        <p15:guide id="12" pos="1250">
          <p15:clr>
            <a:srgbClr val="F26B43"/>
          </p15:clr>
        </p15:guide>
        <p15:guide id="13" orient="horz" pos="1325">
          <p15:clr>
            <a:srgbClr val="F26B43"/>
          </p15:clr>
        </p15:guide>
        <p15:guide id="14" orient="horz" pos="1882">
          <p15:clr>
            <a:srgbClr val="F26B43"/>
          </p15:clr>
        </p15:guide>
        <p15:guide id="15" orient="horz" pos="2434">
          <p15:clr>
            <a:srgbClr val="F26B43"/>
          </p15:clr>
        </p15:guide>
        <p15:guide id="17" orient="horz" pos="2992">
          <p15:clr>
            <a:srgbClr val="F26B43"/>
          </p15:clr>
        </p15:guide>
        <p15:guide id="18" orient="horz" pos="3546">
          <p15:clr>
            <a:srgbClr val="F26B43"/>
          </p15:clr>
        </p15:guide>
        <p15:guide id="19" orient="horz" pos="105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627BD1C7-BB43-F0DB-F031-EF63E1721BE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92" y="1192"/>
          <a:ext cx="920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7BD1C7-BB43-F0DB-F031-EF63E1721B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920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ětiva 19">
            <a:extLst>
              <a:ext uri="{FF2B5EF4-FFF2-40B4-BE49-F238E27FC236}">
                <a16:creationId xmlns:a16="http://schemas.microsoft.com/office/drawing/2014/main" id="{FFB92986-4FF4-570A-E465-9697CA1A0916}"/>
              </a:ext>
            </a:extLst>
          </p:cNvPr>
          <p:cNvSpPr/>
          <p:nvPr/>
        </p:nvSpPr>
        <p:spPr>
          <a:xfrm>
            <a:off x="8741182" y="635290"/>
            <a:ext cx="572509" cy="572509"/>
          </a:xfrm>
          <a:prstGeom prst="chord">
            <a:avLst>
              <a:gd name="adj1" fmla="val 3847341"/>
              <a:gd name="adj2" fmla="val 17738634"/>
            </a:avLst>
          </a:prstGeom>
          <a:solidFill>
            <a:schemeClr val="accent5"/>
          </a:solidFill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783">
              <a:lnSpc>
                <a:spcPts val="1274"/>
              </a:lnSpc>
              <a:buClrTx/>
            </a:pPr>
            <a:endParaRPr lang="en-US" sz="975" kern="1200" dirty="0" err="1">
              <a:latin typeface="Samsung SS Body Regular" pitchFamily="2" charset="0"/>
              <a:ea typeface="Samsung Sharp Sans Medium" charset="0"/>
              <a:cs typeface="Samsung SS Body Regular" pitchFamily="2" charset="0"/>
            </a:endParaRPr>
          </a:p>
        </p:txBody>
      </p:sp>
      <p:sp>
        <p:nvSpPr>
          <p:cNvPr id="19" name="Google Shape;54;p13">
            <a:extLst>
              <a:ext uri="{FF2B5EF4-FFF2-40B4-BE49-F238E27FC236}">
                <a16:creationId xmlns:a16="http://schemas.microsoft.com/office/drawing/2014/main" id="{93743793-2C2F-4F13-88D2-2EBB62DE73A4}"/>
              </a:ext>
            </a:extLst>
          </p:cNvPr>
          <p:cNvSpPr/>
          <p:nvPr/>
        </p:nvSpPr>
        <p:spPr>
          <a:xfrm>
            <a:off x="2370219" y="454258"/>
            <a:ext cx="6097297" cy="57250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>
              <a:buSzPts val="1100"/>
            </a:pPr>
            <a:r>
              <a:rPr lang="en-US" sz="1800" b="1" kern="1200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  <a:sym typeface="Gill Sans"/>
              </a:rPr>
              <a:t>Model/Dataset Name: </a:t>
            </a: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(</a:t>
            </a:r>
            <a:r>
              <a:rPr lang="en" sz="1050" u="sng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text here</a:t>
            </a: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</a:t>
            </a:r>
            <a:r>
              <a:rPr lang="en" sz="1050" kern="1200" dirty="0">
                <a:latin typeface="Samsung SS Body Regular" pitchFamily="2" charset="0"/>
                <a:ea typeface="+mn-ea"/>
                <a:cs typeface="Samsung SS Body Regular" pitchFamily="2" charset="0"/>
              </a:rPr>
              <a:t> </a:t>
            </a:r>
            <a:endParaRPr sz="1050" u="sng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21" name="Google Shape;55;p13">
            <a:extLst>
              <a:ext uri="{FF2B5EF4-FFF2-40B4-BE49-F238E27FC236}">
                <a16:creationId xmlns:a16="http://schemas.microsoft.com/office/drawing/2014/main" id="{502316D9-72A8-43D7-8DD3-16825ED53892}"/>
              </a:ext>
            </a:extLst>
          </p:cNvPr>
          <p:cNvSpPr/>
          <p:nvPr/>
        </p:nvSpPr>
        <p:spPr>
          <a:xfrm>
            <a:off x="6441440" y="1243303"/>
            <a:ext cx="2026076" cy="9272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685800">
              <a:buClrTx/>
            </a:pPr>
            <a:r>
              <a:rPr lang="en" sz="1800" b="1" kern="1200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  <a:sym typeface="Gill Sans"/>
              </a:rPr>
              <a:t>Accuracy: </a:t>
            </a:r>
            <a:br>
              <a:rPr lang="en" sz="1800" b="1" kern="1200" dirty="0">
                <a:latin typeface="Samsung SS Body Regular" pitchFamily="2" charset="0"/>
                <a:ea typeface="Samsung Sharp Sans Bold" pitchFamily="2" charset="0"/>
                <a:cs typeface="Samsung SS Body Regular" pitchFamily="2" charset="0"/>
                <a:sym typeface="Gill Sans"/>
              </a:rPr>
            </a:br>
            <a:r>
              <a:rPr lang="en-US" sz="900" i="1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How often does the model get the correct answer on a test set?</a:t>
            </a:r>
            <a:endParaRPr lang="en-US" sz="750" i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algn="ctr" defTabSz="685800">
              <a:buSzPts val="1100"/>
            </a:pPr>
            <a:r>
              <a:rPr lang="en-US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(</a:t>
            </a:r>
            <a:r>
              <a:rPr lang="en-US" sz="1050" u="sng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text here)%</a:t>
            </a:r>
          </a:p>
        </p:txBody>
      </p:sp>
      <p:sp>
        <p:nvSpPr>
          <p:cNvPr id="22" name="Google Shape;56;p13">
            <a:extLst>
              <a:ext uri="{FF2B5EF4-FFF2-40B4-BE49-F238E27FC236}">
                <a16:creationId xmlns:a16="http://schemas.microsoft.com/office/drawing/2014/main" id="{8A64C291-BD01-4247-9A2C-E0EE798560C6}"/>
              </a:ext>
            </a:extLst>
          </p:cNvPr>
          <p:cNvSpPr/>
          <p:nvPr/>
        </p:nvSpPr>
        <p:spPr>
          <a:xfrm>
            <a:off x="751840" y="1243303"/>
            <a:ext cx="5635413" cy="9272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>
              <a:buClrTx/>
            </a:pPr>
            <a:r>
              <a:rPr lang="en-US" sz="1800" b="1" kern="1200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  <a:sym typeface="Gill Sans"/>
              </a:rPr>
              <a:t>Limitations/Warnings: </a:t>
            </a:r>
            <a:r>
              <a:rPr lang="en-US" sz="900" i="1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What identified or potential biases are present, or other concerns about the data. Example: “Tested with native English speakers only, in USA only, 80% female participants, no senior citizens or children.”</a:t>
            </a:r>
            <a:endParaRPr sz="900" b="1" i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defTabSz="685800">
              <a:buClrTx/>
            </a:pP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(</a:t>
            </a:r>
            <a:r>
              <a:rPr lang="en" sz="1050" u="sng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text here</a:t>
            </a: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</a:t>
            </a:r>
            <a:endParaRPr sz="1050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defTabSz="685800">
              <a:buClrTx/>
            </a:pPr>
            <a:endParaRPr sz="1600" b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23" name="Google Shape;57;p13">
            <a:extLst>
              <a:ext uri="{FF2B5EF4-FFF2-40B4-BE49-F238E27FC236}">
                <a16:creationId xmlns:a16="http://schemas.microsoft.com/office/drawing/2014/main" id="{0B6D093C-0C40-4BBE-9C5B-E5EFB87CD1F3}"/>
              </a:ext>
            </a:extLst>
          </p:cNvPr>
          <p:cNvSpPr/>
          <p:nvPr/>
        </p:nvSpPr>
        <p:spPr>
          <a:xfrm>
            <a:off x="751840" y="2238838"/>
            <a:ext cx="7715676" cy="9272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>
              <a:buClrTx/>
            </a:pPr>
            <a:r>
              <a:rPr lang="en-US" sz="1800" b="1" kern="1200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  <a:sym typeface="Gill Sans"/>
              </a:rPr>
              <a:t>About the Data: </a:t>
            </a:r>
            <a:r>
              <a:rPr lang="en-US" sz="900" i="1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How and when the data was collected and the size of the dataset. Example: "Data was collected from middle and high school students taking Computer Science classes in 40 schools in NC, GA and TX. Dataset size is 527 student responses."</a:t>
            </a:r>
            <a:endParaRPr sz="900" i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defTabSz="685800">
              <a:buSzPts val="1100"/>
            </a:pP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(</a:t>
            </a:r>
            <a:r>
              <a:rPr lang="en" sz="1050" u="sng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text here</a:t>
            </a: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</a:t>
            </a:r>
            <a:endParaRPr sz="1050" b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defTabSz="685800">
              <a:buClrTx/>
            </a:pPr>
            <a:endParaRPr sz="1600" b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defTabSz="685800">
              <a:buClrTx/>
            </a:pPr>
            <a:endParaRPr sz="1600" b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24" name="Google Shape;58;p13">
            <a:extLst>
              <a:ext uri="{FF2B5EF4-FFF2-40B4-BE49-F238E27FC236}">
                <a16:creationId xmlns:a16="http://schemas.microsoft.com/office/drawing/2014/main" id="{2DD7DE70-2075-4C6E-B037-F750331D7BE0}"/>
              </a:ext>
            </a:extLst>
          </p:cNvPr>
          <p:cNvSpPr/>
          <p:nvPr/>
        </p:nvSpPr>
        <p:spPr>
          <a:xfrm>
            <a:off x="751840" y="3237653"/>
            <a:ext cx="7715676" cy="92915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685800">
              <a:buClrTx/>
            </a:pPr>
            <a:r>
              <a:rPr lang="en-US" sz="1800" b="1" kern="1200" dirty="0">
                <a:latin typeface="Samsung SS Body Bold" pitchFamily="2" charset="0"/>
                <a:ea typeface="Samsung Sharp Sans Bold" pitchFamily="2" charset="0"/>
                <a:cs typeface="Samsung SS Body Bold" pitchFamily="2" charset="0"/>
                <a:sym typeface="Gill Sans"/>
              </a:rPr>
              <a:t>Features and Label: </a:t>
            </a:r>
            <a:r>
              <a:rPr lang="en-US" sz="900" i="1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How the AI generated outcome is determined based on your data and training. The format is “Type of AI based on criteria”. Examples: “Recommend a book based on age, gender and preferred genre.” or “Label an object based on trained classes ‘pen’, ‘marker’, ‘post it’ and ‘nothing’,” </a:t>
            </a:r>
            <a:br>
              <a:rPr lang="en-US" sz="900" i="1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</a:b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(</a:t>
            </a:r>
            <a:r>
              <a:rPr lang="en" sz="1050" u="sng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Your text here</a:t>
            </a:r>
            <a:r>
              <a:rPr lang="en" sz="1050" kern="1200" dirty="0">
                <a:latin typeface="Samsung SS Body Regular" pitchFamily="2" charset="0"/>
                <a:ea typeface="Gill Sans"/>
                <a:cs typeface="Samsung SS Body Regular" pitchFamily="2" charset="0"/>
                <a:sym typeface="Gill Sans"/>
              </a:rPr>
              <a:t>)</a:t>
            </a:r>
            <a:endParaRPr sz="1050" b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  <a:p>
            <a:pPr defTabSz="685800">
              <a:buClrTx/>
            </a:pPr>
            <a:endParaRPr sz="1600" b="1" kern="1200" dirty="0">
              <a:latin typeface="Samsung SS Body Regular" pitchFamily="2" charset="0"/>
              <a:ea typeface="Gill Sans"/>
              <a:cs typeface="Samsung SS Body Regular" pitchFamily="2" charset="0"/>
              <a:sym typeface="Gill Sans"/>
            </a:endParaRPr>
          </a:p>
        </p:txBody>
      </p:sp>
      <p:sp>
        <p:nvSpPr>
          <p:cNvPr id="25" name="Google Shape;59;p13">
            <a:extLst>
              <a:ext uri="{FF2B5EF4-FFF2-40B4-BE49-F238E27FC236}">
                <a16:creationId xmlns:a16="http://schemas.microsoft.com/office/drawing/2014/main" id="{2907F939-D487-436F-96D7-0DD4C81EF440}"/>
              </a:ext>
            </a:extLst>
          </p:cNvPr>
          <p:cNvSpPr txBox="1"/>
          <p:nvPr/>
        </p:nvSpPr>
        <p:spPr>
          <a:xfrm>
            <a:off x="572578" y="382739"/>
            <a:ext cx="1797641" cy="61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685800">
              <a:buClrTx/>
            </a:pPr>
            <a:r>
              <a:rPr lang="en-US" sz="2000" b="1" kern="1200" dirty="0">
                <a:latin typeface="Samsung SS Head Bold" pitchFamily="2" charset="0"/>
                <a:ea typeface="Samsung Sharp Sans Bold" pitchFamily="2" charset="0"/>
                <a:cs typeface="Samsung SS Head Bold" pitchFamily="2" charset="0"/>
                <a:sym typeface="Gill Sans"/>
              </a:rPr>
              <a:t>Dataset Model Card</a:t>
            </a:r>
          </a:p>
        </p:txBody>
      </p:sp>
    </p:spTree>
    <p:extLst>
      <p:ext uri="{BB962C8B-B14F-4D97-AF65-F5344CB8AC3E}">
        <p14:creationId xmlns:p14="http://schemas.microsoft.com/office/powerpoint/2010/main" val="27447064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msung">
  <a:themeElements>
    <a:clrScheme name="Custom 22">
      <a:dk1>
        <a:srgbClr val="000000"/>
      </a:dk1>
      <a:lt1>
        <a:srgbClr val="FFFFFF"/>
      </a:lt1>
      <a:dk2>
        <a:srgbClr val="1428A0"/>
      </a:dk2>
      <a:lt2>
        <a:srgbClr val="74787B"/>
      </a:lt2>
      <a:accent1>
        <a:srgbClr val="0077C8"/>
      </a:accent1>
      <a:accent2>
        <a:srgbClr val="00B2E2"/>
      </a:accent2>
      <a:accent3>
        <a:srgbClr val="00C3B2"/>
      </a:accent3>
      <a:accent4>
        <a:srgbClr val="96D653"/>
      </a:accent4>
      <a:accent5>
        <a:srgbClr val="FFB545"/>
      </a:accent5>
      <a:accent6>
        <a:srgbClr val="FF4337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ts val="1698"/>
          </a:lnSpc>
          <a:defRPr sz="1300" dirty="0" err="1" smtClean="0">
            <a:ea typeface="Samsung Sharp Sans Medium" charset="0"/>
            <a:cs typeface="Samsung Sharp Sans Medium" charset="0"/>
          </a:defRPr>
        </a:defPPr>
      </a:lstStyle>
    </a:spDef>
    <a:txDef>
      <a:spPr>
        <a:noFill/>
      </a:spPr>
      <a:bodyPr wrap="square" rtlCol="0" anchor="t" anchorCtr="0">
        <a:noAutofit/>
      </a:bodyPr>
      <a:lstStyle>
        <a:defPPr algn="l">
          <a:defRPr sz="19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msung" id="{49190403-2A50-462B-ADC0-135276915889}" vid="{82A8E207-A60A-4605-8BA9-FE46BB8221D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213</Words>
  <Application>Microsoft Office PowerPoint</Application>
  <PresentationFormat>On-screen Show (16:9)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Open Sans</vt:lpstr>
      <vt:lpstr>Samsung SS Head Bold</vt:lpstr>
      <vt:lpstr>Courier New</vt:lpstr>
      <vt:lpstr>Samsung SS Body Regular</vt:lpstr>
      <vt:lpstr>Samsung SS Body Bold</vt:lpstr>
      <vt:lpstr>Samsung Sharp Sans Bold</vt:lpstr>
      <vt:lpstr>Samsung Sharp Sans Medium</vt:lpstr>
      <vt:lpstr>Century Gothic</vt:lpstr>
      <vt:lpstr>Samsung</vt:lpstr>
      <vt:lpstr>think-cell Slide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 Lim/Communications /SEA/Professional/Samsung Electronics</dc:creator>
  <cp:lastModifiedBy>Dawn Lim/Corporate Citizenship Part /SEA/Professional/Samsung Electronics</cp:lastModifiedBy>
  <cp:revision>3</cp:revision>
  <dcterms:modified xsi:type="dcterms:W3CDTF">2026-05-19T14:20:19Z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</Properties>
</file>