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ags/tag1.xml" ContentType="application/vnd.openxmlformats-officedocument.presentationml.tags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  <p:sldMasterId id="2147483704" r:id="rId2"/>
  </p:sldMasterIdLst>
  <p:notesMasterIdLst>
    <p:notesMasterId r:id="rId18"/>
  </p:notesMasterIdLst>
  <p:sldIdLst>
    <p:sldId id="464" r:id="rId3"/>
    <p:sldId id="495" r:id="rId4"/>
    <p:sldId id="256" r:id="rId5"/>
    <p:sldId id="466" r:id="rId6"/>
    <p:sldId id="465" r:id="rId7"/>
    <p:sldId id="490" r:id="rId8"/>
    <p:sldId id="499" r:id="rId9"/>
    <p:sldId id="461" r:id="rId10"/>
    <p:sldId id="500" r:id="rId11"/>
    <p:sldId id="489" r:id="rId12"/>
    <p:sldId id="502" r:id="rId13"/>
    <p:sldId id="503" r:id="rId14"/>
    <p:sldId id="505" r:id="rId15"/>
    <p:sldId id="492" r:id="rId16"/>
    <p:sldId id="494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wn Lim/Corporate Citizenship/Professional/Samsung Electronics" initials="DLCE" lastIdx="1" clrIdx="0">
    <p:extLst>
      <p:ext uri="{19B8F6BF-5375-455C-9EA6-DF929625EA0E}">
        <p15:presenceInfo xmlns:p15="http://schemas.microsoft.com/office/powerpoint/2012/main" userId="S-1-5-21-1569490900-2152479555-3239727262-7269648" providerId="AD"/>
      </p:ext>
    </p:extLst>
  </p:cmAuthor>
  <p:cmAuthor id="2" name="Zhijun He/Brand Creative / Governance /SEA/Contingent Worker/Samsung Electronics" initials="ZHC/G/WE" lastIdx="4" clrIdx="1">
    <p:extLst>
      <p:ext uri="{19B8F6BF-5375-455C-9EA6-DF929625EA0E}">
        <p15:presenceInfo xmlns:p15="http://schemas.microsoft.com/office/powerpoint/2012/main" userId="S-1-5-21-1569490900-2152479555-3239727262-6913114" providerId="AD"/>
      </p:ext>
    </p:extLst>
  </p:cmAuthor>
  <p:cmAuthor id="3" name="Angie Adams/HA - IMC /SEA/Senior Professional/Samsung Electronics" initials="AA-I/PE" lastIdx="1" clrIdx="2">
    <p:extLst>
      <p:ext uri="{19B8F6BF-5375-455C-9EA6-DF929625EA0E}">
        <p15:presenceInfo xmlns:p15="http://schemas.microsoft.com/office/powerpoint/2012/main" userId="S-1-5-21-1569490900-2152479555-3239727262-623973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546"/>
    <a:srgbClr val="0077C8"/>
    <a:srgbClr val="FFB545"/>
    <a:srgbClr val="0476C9"/>
    <a:srgbClr val="FF4337"/>
    <a:srgbClr val="FEB747"/>
    <a:srgbClr val="E80E00"/>
    <a:srgbClr val="FF685C"/>
    <a:srgbClr val="F2F2F2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35" autoAdjust="0"/>
    <p:restoredTop sz="94185" autoAdjust="0"/>
  </p:normalViewPr>
  <p:slideViewPr>
    <p:cSldViewPr snapToGrid="0">
      <p:cViewPr varScale="1">
        <p:scale>
          <a:sx n="109" d="100"/>
          <a:sy n="109" d="100"/>
        </p:scale>
        <p:origin x="144" y="744"/>
      </p:cViewPr>
      <p:guideLst>
        <p:guide pos="3840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4BBAA-A434-41BB-B76D-C5E81459CA83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BFB5ED-17FE-497D-AEAF-DC7CF6916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50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654" y="212725"/>
            <a:ext cx="1878926" cy="500234"/>
          </a:xfrm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6550"/>
            <a:ext cx="8596384" cy="3744913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6002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Title slide</a:t>
            </a:r>
          </a:p>
        </p:txBody>
      </p:sp>
      <p:sp>
        <p:nvSpPr>
          <p:cNvPr id="7" name="Zástupný symbol pro text 3"/>
          <p:cNvSpPr>
            <a:spLocks noGrp="1"/>
          </p:cNvSpPr>
          <p:nvPr>
            <p:ph type="body" sz="quarter" idx="12" hasCustomPrompt="1"/>
          </p:nvPr>
        </p:nvSpPr>
        <p:spPr>
          <a:xfrm>
            <a:off x="342901" y="5987845"/>
            <a:ext cx="5744136" cy="25720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99" b="0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Date: XX/XX/XXXX</a:t>
            </a:r>
          </a:p>
        </p:txBody>
      </p:sp>
    </p:spTree>
    <p:extLst>
      <p:ext uri="{BB962C8B-B14F-4D97-AF65-F5344CB8AC3E}">
        <p14:creationId xmlns:p14="http://schemas.microsoft.com/office/powerpoint/2010/main" val="3921509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dea (white backgrou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k object 16"/>
          <p:cNvSpPr/>
          <p:nvPr/>
        </p:nvSpPr>
        <p:spPr>
          <a:xfrm>
            <a:off x="1" y="5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 sz="800" dirty="0"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12" name="Holder 6"/>
          <p:cNvSpPr txBox="1">
            <a:spLocks/>
          </p:cNvSpPr>
          <p:nvPr/>
        </p:nvSpPr>
        <p:spPr>
          <a:xfrm>
            <a:off x="9041766" y="6575866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tx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9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1609726"/>
            <a:ext cx="5753100" cy="236177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6002" b="1" i="0">
                <a:solidFill>
                  <a:schemeClr val="tx1"/>
                </a:solidFill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342901"/>
            <a:ext cx="5753100" cy="31925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Presentation title</a:t>
            </a:r>
          </a:p>
        </p:txBody>
      </p:sp>
      <p:sp>
        <p:nvSpPr>
          <p:cNvPr id="13" name="Obdélník 12"/>
          <p:cNvSpPr/>
          <p:nvPr/>
        </p:nvSpPr>
        <p:spPr>
          <a:xfrm>
            <a:off x="1" y="2"/>
            <a:ext cx="12192000" cy="94128"/>
          </a:xfrm>
          <a:prstGeom prst="rect">
            <a:avLst/>
          </a:prstGeom>
          <a:gradFill>
            <a:gsLst>
              <a:gs pos="0">
                <a:srgbClr val="174489"/>
              </a:gs>
              <a:gs pos="100000">
                <a:srgbClr val="00B0D7"/>
              </a:gs>
            </a:gsLst>
            <a:lin ang="0" scaled="0"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388" tIns="71388" rIns="71388" bIns="71388" numCol="1" spcCol="38098" rtlCol="0" anchor="ctr">
            <a:noAutofit/>
          </a:bodyPr>
          <a:lstStyle/>
          <a:p>
            <a:pPr algn="ctr" defTabSz="820985" hangingPunct="0"/>
            <a:endParaRPr lang="cs-CZ" sz="3198">
              <a:solidFill>
                <a:srgbClr val="FFFFFF"/>
              </a:solidFill>
              <a:latin typeface="+mn-lt"/>
              <a:sym typeface="Helvetica Light"/>
            </a:endParaRPr>
          </a:p>
        </p:txBody>
      </p:sp>
      <p:pic>
        <p:nvPicPr>
          <p:cNvPr id="14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802245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d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9725"/>
            <a:ext cx="11455810" cy="400941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7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342901"/>
            <a:ext cx="5753100" cy="31925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pic>
        <p:nvPicPr>
          <p:cNvPr id="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9855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ig Id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/>
          <p:nvPr/>
        </p:nvSpPr>
        <p:spPr>
          <a:xfrm>
            <a:off x="360829" y="2204360"/>
            <a:ext cx="11446331" cy="39678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99">
              <a:solidFill>
                <a:schemeClr val="tx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8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265472"/>
            <a:ext cx="9528888" cy="94336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9" name="Zástupný symbol pro text 3"/>
          <p:cNvSpPr>
            <a:spLocks noGrp="1"/>
          </p:cNvSpPr>
          <p:nvPr>
            <p:ph type="body" sz="quarter" idx="57" hasCustomPrompt="1"/>
          </p:nvPr>
        </p:nvSpPr>
        <p:spPr>
          <a:xfrm>
            <a:off x="342900" y="1208839"/>
            <a:ext cx="9528888" cy="867935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pic>
        <p:nvPicPr>
          <p:cNvPr id="6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0329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Call-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9725"/>
            <a:ext cx="11455810" cy="400941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7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342901"/>
            <a:ext cx="5753100" cy="31925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pic>
        <p:nvPicPr>
          <p:cNvPr id="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3405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Blee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1"/>
            <a:ext cx="12192000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62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383631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55" hasCustomPrompt="1"/>
          </p:nvPr>
        </p:nvSpPr>
        <p:spPr>
          <a:xfrm>
            <a:off x="1" y="1228726"/>
            <a:ext cx="12192000" cy="440055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6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342901"/>
            <a:ext cx="5753100" cy="22682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sp>
        <p:nvSpPr>
          <p:cNvPr id="8" name="Zástupný symbol pro text 3"/>
          <p:cNvSpPr>
            <a:spLocks noGrp="1"/>
          </p:cNvSpPr>
          <p:nvPr>
            <p:ph type="body" sz="quarter" idx="71" hasCustomPrompt="1"/>
          </p:nvPr>
        </p:nvSpPr>
        <p:spPr>
          <a:xfrm>
            <a:off x="342900" y="5768105"/>
            <a:ext cx="5753100" cy="52016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pic>
        <p:nvPicPr>
          <p:cNvPr id="7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3069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plit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6044184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6147816" y="1"/>
            <a:ext cx="6044184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62" name="Holder 6"/>
          <p:cNvSpPr txBox="1">
            <a:spLocks/>
          </p:cNvSpPr>
          <p:nvPr/>
        </p:nvSpPr>
        <p:spPr>
          <a:xfrm>
            <a:off x="9041766" y="6548571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878572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ype and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55" hasCustomPrompt="1"/>
          </p:nvPr>
        </p:nvSpPr>
        <p:spPr>
          <a:xfrm>
            <a:off x="6096003" y="1"/>
            <a:ext cx="6095998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9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9726"/>
            <a:ext cx="4930775" cy="66785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0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1" y="757246"/>
            <a:ext cx="4930775" cy="22682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sp>
        <p:nvSpPr>
          <p:cNvPr id="12" name="Zástupný symbol pro text 3"/>
          <p:cNvSpPr>
            <a:spLocks noGrp="1"/>
          </p:cNvSpPr>
          <p:nvPr>
            <p:ph type="body" sz="quarter" idx="58" hasCustomPrompt="1"/>
          </p:nvPr>
        </p:nvSpPr>
        <p:spPr>
          <a:xfrm>
            <a:off x="342901" y="2655138"/>
            <a:ext cx="4930775" cy="339674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pic>
        <p:nvPicPr>
          <p:cNvPr id="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679" y="140979"/>
            <a:ext cx="1055787" cy="281086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14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1099" noProof="0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en-US" sz="1099" noProof="0" dirty="0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0653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ype and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55" hasCustomPrompt="1"/>
          </p:nvPr>
        </p:nvSpPr>
        <p:spPr>
          <a:xfrm>
            <a:off x="6096003" y="-1"/>
            <a:ext cx="6095998" cy="339242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57" hasCustomPrompt="1"/>
          </p:nvPr>
        </p:nvSpPr>
        <p:spPr>
          <a:xfrm>
            <a:off x="6096003" y="3465576"/>
            <a:ext cx="6095998" cy="339242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0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9726"/>
            <a:ext cx="4930775" cy="66785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2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1" y="757242"/>
            <a:ext cx="4930775" cy="22682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sp>
        <p:nvSpPr>
          <p:cNvPr id="14" name="Zástupný symbol pro text 3"/>
          <p:cNvSpPr>
            <a:spLocks noGrp="1"/>
          </p:cNvSpPr>
          <p:nvPr>
            <p:ph type="body" sz="quarter" idx="59" hasCustomPrompt="1"/>
          </p:nvPr>
        </p:nvSpPr>
        <p:spPr>
          <a:xfrm>
            <a:off x="342901" y="2655138"/>
            <a:ext cx="4930775" cy="339674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pic>
        <p:nvPicPr>
          <p:cNvPr id="9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679" y="140979"/>
            <a:ext cx="1055787" cy="281086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16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1099" noProof="0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en-US" sz="1099" noProof="0" dirty="0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2645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ype and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55" hasCustomPrompt="1"/>
          </p:nvPr>
        </p:nvSpPr>
        <p:spPr>
          <a:xfrm>
            <a:off x="6095999" y="-1"/>
            <a:ext cx="3008376" cy="6858001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57" hasCustomPrompt="1"/>
          </p:nvPr>
        </p:nvSpPr>
        <p:spPr>
          <a:xfrm>
            <a:off x="9185211" y="-2"/>
            <a:ext cx="3008376" cy="6858001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9726"/>
            <a:ext cx="4930775" cy="66785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4" name="Zástupný symbol pro text 3"/>
          <p:cNvSpPr>
            <a:spLocks noGrp="1"/>
          </p:cNvSpPr>
          <p:nvPr>
            <p:ph type="body" sz="quarter" idx="59" hasCustomPrompt="1"/>
          </p:nvPr>
        </p:nvSpPr>
        <p:spPr>
          <a:xfrm>
            <a:off x="342901" y="2655138"/>
            <a:ext cx="4930775" cy="339674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sp>
        <p:nvSpPr>
          <p:cNvPr id="16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1" y="757242"/>
            <a:ext cx="4930775" cy="22682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pic>
        <p:nvPicPr>
          <p:cNvPr id="9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679" y="140979"/>
            <a:ext cx="1055787" cy="281086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15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1099" noProof="0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en-US" sz="1099" noProof="0" dirty="0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696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 flipH="1">
            <a:off x="3755569" y="111743"/>
            <a:ext cx="8436429" cy="67462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818"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13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tx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pic>
        <p:nvPicPr>
          <p:cNvPr id="9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679" y="140979"/>
            <a:ext cx="1055787" cy="281086"/>
          </a:xfrm>
          <a:prstGeom prst="rect">
            <a:avLst/>
          </a:prstGeom>
        </p:spPr>
      </p:pic>
      <p:sp>
        <p:nvSpPr>
          <p:cNvPr id="10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049330"/>
            <a:ext cx="3086100" cy="309818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6" name="Rectangle 5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1156296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ype and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55" hasCustomPrompt="1"/>
          </p:nvPr>
        </p:nvSpPr>
        <p:spPr>
          <a:xfrm>
            <a:off x="6096000" y="-2"/>
            <a:ext cx="6096002" cy="2231137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57" hasCustomPrompt="1"/>
          </p:nvPr>
        </p:nvSpPr>
        <p:spPr>
          <a:xfrm>
            <a:off x="6096000" y="2313433"/>
            <a:ext cx="6096002" cy="2231137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58" hasCustomPrompt="1"/>
          </p:nvPr>
        </p:nvSpPr>
        <p:spPr>
          <a:xfrm>
            <a:off x="6096000" y="4626864"/>
            <a:ext cx="6096002" cy="2231137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9726"/>
            <a:ext cx="4930775" cy="66785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6" name="Zástupný symbol pro text 3"/>
          <p:cNvSpPr>
            <a:spLocks noGrp="1"/>
          </p:cNvSpPr>
          <p:nvPr>
            <p:ph type="body" sz="quarter" idx="60" hasCustomPrompt="1"/>
          </p:nvPr>
        </p:nvSpPr>
        <p:spPr>
          <a:xfrm>
            <a:off x="342901" y="2655138"/>
            <a:ext cx="4930775" cy="339674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sp>
        <p:nvSpPr>
          <p:cNvPr id="18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1" y="757242"/>
            <a:ext cx="4930775" cy="22682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679" y="140979"/>
            <a:ext cx="1055787" cy="281086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17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1099" noProof="0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en-US" sz="1099" noProof="0" dirty="0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68533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ype and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/>
          <p:cNvSpPr>
            <a:spLocks noGrp="1"/>
          </p:cNvSpPr>
          <p:nvPr>
            <p:ph type="pic" sz="quarter" idx="57" hasCustomPrompt="1"/>
          </p:nvPr>
        </p:nvSpPr>
        <p:spPr>
          <a:xfrm>
            <a:off x="6121865" y="4643440"/>
            <a:ext cx="1965960" cy="1628019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59" hasCustomPrompt="1"/>
          </p:nvPr>
        </p:nvSpPr>
        <p:spPr>
          <a:xfrm>
            <a:off x="10196514" y="1957387"/>
            <a:ext cx="1649412" cy="431368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60" hasCustomPrompt="1"/>
          </p:nvPr>
        </p:nvSpPr>
        <p:spPr>
          <a:xfrm>
            <a:off x="6121865" y="1957386"/>
            <a:ext cx="4007974" cy="261518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66" hasCustomPrompt="1"/>
          </p:nvPr>
        </p:nvSpPr>
        <p:spPr>
          <a:xfrm>
            <a:off x="8163879" y="4643440"/>
            <a:ext cx="1965960" cy="1627631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21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9726"/>
            <a:ext cx="4930775" cy="66785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22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1" y="342901"/>
            <a:ext cx="4930775" cy="22682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32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sp>
        <p:nvSpPr>
          <p:cNvPr id="26" name="Zástupný symbol pro text 3"/>
          <p:cNvSpPr>
            <a:spLocks noGrp="1"/>
          </p:cNvSpPr>
          <p:nvPr>
            <p:ph type="body" sz="quarter" idx="58" hasCustomPrompt="1"/>
          </p:nvPr>
        </p:nvSpPr>
        <p:spPr>
          <a:xfrm>
            <a:off x="342901" y="2655138"/>
            <a:ext cx="4930775" cy="339674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sp>
        <p:nvSpPr>
          <p:cNvPr id="28" name="Zástupný symbol pro text 3"/>
          <p:cNvSpPr>
            <a:spLocks noGrp="1"/>
          </p:cNvSpPr>
          <p:nvPr>
            <p:ph type="body" sz="quarter" idx="70" hasCustomPrompt="1"/>
          </p:nvPr>
        </p:nvSpPr>
        <p:spPr>
          <a:xfrm>
            <a:off x="6121865" y="1684831"/>
            <a:ext cx="4006748" cy="27255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pic>
        <p:nvPicPr>
          <p:cNvPr id="14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0926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265471"/>
            <a:ext cx="9528888" cy="44572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0" name="Oval 20"/>
          <p:cNvSpPr/>
          <p:nvPr/>
        </p:nvSpPr>
        <p:spPr>
          <a:xfrm>
            <a:off x="341464" y="6480642"/>
            <a:ext cx="171451" cy="171451"/>
          </a:xfrm>
          <a:prstGeom prst="ellipse">
            <a:avLst/>
          </a:prstGeom>
          <a:solidFill>
            <a:srgbClr val="35B2CB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99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21"/>
          <p:cNvSpPr txBox="1"/>
          <p:nvPr/>
        </p:nvSpPr>
        <p:spPr>
          <a:xfrm>
            <a:off x="504671" y="6385427"/>
            <a:ext cx="1157886" cy="276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99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Completed</a:t>
            </a:r>
          </a:p>
        </p:txBody>
      </p:sp>
      <p:sp>
        <p:nvSpPr>
          <p:cNvPr id="12" name="Oval 25"/>
          <p:cNvSpPr/>
          <p:nvPr/>
        </p:nvSpPr>
        <p:spPr>
          <a:xfrm>
            <a:off x="1726723" y="6480642"/>
            <a:ext cx="171451" cy="171451"/>
          </a:xfrm>
          <a:prstGeom prst="ellipse">
            <a:avLst/>
          </a:prstGeom>
          <a:solidFill>
            <a:srgbClr val="92D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99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TextBox 26"/>
          <p:cNvSpPr txBox="1"/>
          <p:nvPr/>
        </p:nvSpPr>
        <p:spPr>
          <a:xfrm>
            <a:off x="1905974" y="6385427"/>
            <a:ext cx="1157886" cy="276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99">
                <a:solidFill>
                  <a:schemeClr val="tx1">
                    <a:lumMod val="65000"/>
                    <a:lumOff val="3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On-track</a:t>
            </a:r>
          </a:p>
        </p:txBody>
      </p:sp>
      <p:sp>
        <p:nvSpPr>
          <p:cNvPr id="14" name="Oval 27"/>
          <p:cNvSpPr/>
          <p:nvPr/>
        </p:nvSpPr>
        <p:spPr>
          <a:xfrm>
            <a:off x="2849891" y="6480642"/>
            <a:ext cx="171451" cy="171451"/>
          </a:xfrm>
          <a:prstGeom prst="ellipse">
            <a:avLst/>
          </a:prstGeom>
          <a:solidFill>
            <a:srgbClr val="FFC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99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TextBox 28"/>
          <p:cNvSpPr txBox="1"/>
          <p:nvPr/>
        </p:nvSpPr>
        <p:spPr>
          <a:xfrm>
            <a:off x="3013098" y="6385427"/>
            <a:ext cx="1157886" cy="276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99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Minor issues</a:t>
            </a:r>
          </a:p>
        </p:txBody>
      </p:sp>
      <p:sp>
        <p:nvSpPr>
          <p:cNvPr id="16" name="Oval 29"/>
          <p:cNvSpPr/>
          <p:nvPr/>
        </p:nvSpPr>
        <p:spPr>
          <a:xfrm>
            <a:off x="4235152" y="6480642"/>
            <a:ext cx="171451" cy="171451"/>
          </a:xfrm>
          <a:prstGeom prst="ellipse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99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TextBox 30"/>
          <p:cNvSpPr txBox="1"/>
          <p:nvPr/>
        </p:nvSpPr>
        <p:spPr>
          <a:xfrm>
            <a:off x="4414402" y="6385427"/>
            <a:ext cx="1157886" cy="276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99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Major issues</a:t>
            </a:r>
          </a:p>
        </p:txBody>
      </p:sp>
      <p:pic>
        <p:nvPicPr>
          <p:cNvPr id="1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8148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7075" y="141290"/>
            <a:ext cx="1055688" cy="28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ástupný symbol pro text 3"/>
          <p:cNvSpPr>
            <a:spLocks noGrp="1"/>
          </p:cNvSpPr>
          <p:nvPr>
            <p:ph type="body" sz="quarter" idx="11"/>
          </p:nvPr>
        </p:nvSpPr>
        <p:spPr>
          <a:xfrm>
            <a:off x="342901" y="265473"/>
            <a:ext cx="10544175" cy="119461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6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193121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ue section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746B3A33-4FF2-4C43-80AF-C3811702D2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543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sz="1092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7DCC69AC-7884-EB4B-96E6-17F45C6A8BDA}"/>
              </a:ext>
            </a:extLst>
          </p:cNvPr>
          <p:cNvSpPr txBox="1"/>
          <p:nvPr userDrawn="1"/>
        </p:nvSpPr>
        <p:spPr>
          <a:xfrm>
            <a:off x="1160791" y="6494553"/>
            <a:ext cx="2275131" cy="13272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0" lvl="0" indent="0" algn="l" defTabSz="554389" rtl="0" eaLnBrk="1" fontAlgn="auto" latinLnBrk="0" hangingPunct="1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amsungOne-400"/>
              </a:rPr>
              <a:t>Proprietary and</a:t>
            </a:r>
            <a:r>
              <a:rPr kumimoji="0" lang="en-US" sz="800" b="0" i="0" u="none" strike="noStrike" kern="1200" cap="none" spc="38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amsungOne-400"/>
              </a:rPr>
              <a:t> 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amsungOne-400"/>
              </a:rPr>
              <a:t>confidential</a:t>
            </a:r>
          </a:p>
        </p:txBody>
      </p:sp>
      <p:sp>
        <p:nvSpPr>
          <p:cNvPr id="4" name="Freeform 1">
            <a:extLst>
              <a:ext uri="{FF2B5EF4-FFF2-40B4-BE49-F238E27FC236}">
                <a16:creationId xmlns:a16="http://schemas.microsoft.com/office/drawing/2014/main" id="{89AF45A1-32FC-5641-A3F9-AF202566E9FC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10880725" y="6462428"/>
            <a:ext cx="968375" cy="148298"/>
          </a:xfrm>
          <a:custGeom>
            <a:avLst/>
            <a:gdLst>
              <a:gd name="T0" fmla="*/ 581 w 15377"/>
              <a:gd name="T1" fmla="*/ 522 h 2356"/>
              <a:gd name="T2" fmla="*/ 985 w 15377"/>
              <a:gd name="T3" fmla="*/ 576 h 2356"/>
              <a:gd name="T4" fmla="*/ 1532 w 15377"/>
              <a:gd name="T5" fmla="*/ 711 h 2356"/>
              <a:gd name="T6" fmla="*/ 790 w 15377"/>
              <a:gd name="T7" fmla="*/ 3 h 2356"/>
              <a:gd name="T8" fmla="*/ 31 w 15377"/>
              <a:gd name="T9" fmla="*/ 784 h 2356"/>
              <a:gd name="T10" fmla="*/ 1027 w 15377"/>
              <a:gd name="T11" fmla="*/ 1811 h 2356"/>
              <a:gd name="T12" fmla="*/ 593 w 15377"/>
              <a:gd name="T13" fmla="*/ 1760 h 2356"/>
              <a:gd name="T14" fmla="*/ 0 w 15377"/>
              <a:gd name="T15" fmla="*/ 1548 h 2356"/>
              <a:gd name="T16" fmla="*/ 799 w 15377"/>
              <a:gd name="T17" fmla="*/ 2355 h 2356"/>
              <a:gd name="T18" fmla="*/ 1572 w 15377"/>
              <a:gd name="T19" fmla="*/ 1494 h 2356"/>
              <a:gd name="T20" fmla="*/ 7731 w 15377"/>
              <a:gd name="T21" fmla="*/ 643 h 2356"/>
              <a:gd name="T22" fmla="*/ 7929 w 15377"/>
              <a:gd name="T23" fmla="*/ 384 h 2356"/>
              <a:gd name="T24" fmla="*/ 8129 w 15377"/>
              <a:gd name="T25" fmla="*/ 717 h 2356"/>
              <a:gd name="T26" fmla="*/ 8671 w 15377"/>
              <a:gd name="T27" fmla="*/ 564 h 2356"/>
              <a:gd name="T28" fmla="*/ 7179 w 15377"/>
              <a:gd name="T29" fmla="*/ 499 h 2356"/>
              <a:gd name="T30" fmla="*/ 8163 w 15377"/>
              <a:gd name="T31" fmla="*/ 1644 h 2356"/>
              <a:gd name="T32" fmla="*/ 7954 w 15377"/>
              <a:gd name="T33" fmla="*/ 1952 h 2356"/>
              <a:gd name="T34" fmla="*/ 7734 w 15377"/>
              <a:gd name="T35" fmla="*/ 1542 h 2356"/>
              <a:gd name="T36" fmla="*/ 7151 w 15377"/>
              <a:gd name="T37" fmla="*/ 1709 h 2356"/>
              <a:gd name="T38" fmla="*/ 8708 w 15377"/>
              <a:gd name="T39" fmla="*/ 1844 h 2356"/>
              <a:gd name="T40" fmla="*/ 7731 w 15377"/>
              <a:gd name="T41" fmla="*/ 643 h 2356"/>
              <a:gd name="T42" fmla="*/ 12204 w 15377"/>
              <a:gd name="T43" fmla="*/ 70 h 2356"/>
              <a:gd name="T44" fmla="*/ 11388 w 15377"/>
              <a:gd name="T45" fmla="*/ 2245 h 2356"/>
              <a:gd name="T46" fmla="*/ 11896 w 15377"/>
              <a:gd name="T47" fmla="*/ 420 h 2356"/>
              <a:gd name="T48" fmla="*/ 13234 w 15377"/>
              <a:gd name="T49" fmla="*/ 2245 h 2356"/>
              <a:gd name="T50" fmla="*/ 12692 w 15377"/>
              <a:gd name="T51" fmla="*/ 70 h 2356"/>
              <a:gd name="T52" fmla="*/ 1947 w 15377"/>
              <a:gd name="T53" fmla="*/ 2268 h 2356"/>
              <a:gd name="T54" fmla="*/ 2847 w 15377"/>
              <a:gd name="T55" fmla="*/ 234 h 2356"/>
              <a:gd name="T56" fmla="*/ 3736 w 15377"/>
              <a:gd name="T57" fmla="*/ 2268 h 2356"/>
              <a:gd name="T58" fmla="*/ 2353 w 15377"/>
              <a:gd name="T59" fmla="*/ 70 h 2356"/>
              <a:gd name="T60" fmla="*/ 5396 w 15377"/>
              <a:gd name="T61" fmla="*/ 1788 h 2356"/>
              <a:gd name="T62" fmla="*/ 4222 w 15377"/>
              <a:gd name="T63" fmla="*/ 70 h 2356"/>
              <a:gd name="T64" fmla="*/ 4724 w 15377"/>
              <a:gd name="T65" fmla="*/ 2268 h 2356"/>
              <a:gd name="T66" fmla="*/ 5116 w 15377"/>
              <a:gd name="T67" fmla="*/ 2268 h 2356"/>
              <a:gd name="T68" fmla="*/ 6053 w 15377"/>
              <a:gd name="T69" fmla="*/ 234 h 2356"/>
              <a:gd name="T70" fmla="*/ 6617 w 15377"/>
              <a:gd name="T71" fmla="*/ 2268 h 2356"/>
              <a:gd name="T72" fmla="*/ 5672 w 15377"/>
              <a:gd name="T73" fmla="*/ 70 h 2356"/>
              <a:gd name="T74" fmla="*/ 10779 w 15377"/>
              <a:gd name="T75" fmla="*/ 70 h 2356"/>
              <a:gd name="T76" fmla="*/ 10223 w 15377"/>
              <a:gd name="T77" fmla="*/ 1695 h 2356"/>
              <a:gd name="T78" fmla="*/ 10006 w 15377"/>
              <a:gd name="T79" fmla="*/ 1940 h 2356"/>
              <a:gd name="T80" fmla="*/ 9791 w 15377"/>
              <a:gd name="T81" fmla="*/ 1695 h 2356"/>
              <a:gd name="T82" fmla="*/ 9235 w 15377"/>
              <a:gd name="T83" fmla="*/ 70 h 2356"/>
              <a:gd name="T84" fmla="*/ 9241 w 15377"/>
              <a:gd name="T85" fmla="*/ 1788 h 2356"/>
              <a:gd name="T86" fmla="*/ 10773 w 15377"/>
              <a:gd name="T87" fmla="*/ 1788 h 2356"/>
              <a:gd name="T88" fmla="*/ 10779 w 15377"/>
              <a:gd name="T89" fmla="*/ 70 h 2356"/>
              <a:gd name="T90" fmla="*/ 14594 w 15377"/>
              <a:gd name="T91" fmla="*/ 1356 h 2356"/>
              <a:gd name="T92" fmla="*/ 14820 w 15377"/>
              <a:gd name="T93" fmla="*/ 1672 h 2356"/>
              <a:gd name="T94" fmla="*/ 14589 w 15377"/>
              <a:gd name="T95" fmla="*/ 1918 h 2356"/>
              <a:gd name="T96" fmla="*/ 14360 w 15377"/>
              <a:gd name="T97" fmla="*/ 1672 h 2356"/>
              <a:gd name="T98" fmla="*/ 14371 w 15377"/>
              <a:gd name="T99" fmla="*/ 564 h 2356"/>
              <a:gd name="T100" fmla="*/ 14809 w 15377"/>
              <a:gd name="T101" fmla="*/ 564 h 2356"/>
              <a:gd name="T102" fmla="*/ 14814 w 15377"/>
              <a:gd name="T103" fmla="*/ 770 h 2356"/>
              <a:gd name="T104" fmla="*/ 15367 w 15377"/>
              <a:gd name="T105" fmla="*/ 697 h 2356"/>
              <a:gd name="T106" fmla="*/ 14594 w 15377"/>
              <a:gd name="T107" fmla="*/ 8 h 2356"/>
              <a:gd name="T108" fmla="*/ 13813 w 15377"/>
              <a:gd name="T109" fmla="*/ 697 h 2356"/>
              <a:gd name="T110" fmla="*/ 13821 w 15377"/>
              <a:gd name="T111" fmla="*/ 1763 h 2356"/>
              <a:gd name="T112" fmla="*/ 15367 w 15377"/>
              <a:gd name="T113" fmla="*/ 1763 h 2356"/>
              <a:gd name="T114" fmla="*/ 15376 w 15377"/>
              <a:gd name="T115" fmla="*/ 1035 h 23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5377" h="2356">
                <a:moveTo>
                  <a:pt x="584" y="638"/>
                </a:moveTo>
                <a:cubicBezTo>
                  <a:pt x="573" y="592"/>
                  <a:pt x="576" y="547"/>
                  <a:pt x="581" y="522"/>
                </a:cubicBezTo>
                <a:cubicBezTo>
                  <a:pt x="595" y="451"/>
                  <a:pt x="643" y="375"/>
                  <a:pt x="782" y="375"/>
                </a:cubicBezTo>
                <a:cubicBezTo>
                  <a:pt x="911" y="375"/>
                  <a:pt x="985" y="454"/>
                  <a:pt x="985" y="576"/>
                </a:cubicBezTo>
                <a:lnTo>
                  <a:pt x="985" y="711"/>
                </a:lnTo>
                <a:lnTo>
                  <a:pt x="1532" y="711"/>
                </a:lnTo>
                <a:lnTo>
                  <a:pt x="1532" y="556"/>
                </a:lnTo>
                <a:cubicBezTo>
                  <a:pt x="1532" y="79"/>
                  <a:pt x="1100" y="3"/>
                  <a:pt x="790" y="3"/>
                </a:cubicBezTo>
                <a:cubicBezTo>
                  <a:pt x="403" y="0"/>
                  <a:pt x="85" y="130"/>
                  <a:pt x="25" y="488"/>
                </a:cubicBezTo>
                <a:cubicBezTo>
                  <a:pt x="8" y="587"/>
                  <a:pt x="6" y="674"/>
                  <a:pt x="31" y="784"/>
                </a:cubicBezTo>
                <a:cubicBezTo>
                  <a:pt x="127" y="1232"/>
                  <a:pt x="909" y="1362"/>
                  <a:pt x="1021" y="1647"/>
                </a:cubicBezTo>
                <a:cubicBezTo>
                  <a:pt x="1044" y="1700"/>
                  <a:pt x="1036" y="1768"/>
                  <a:pt x="1027" y="1811"/>
                </a:cubicBezTo>
                <a:cubicBezTo>
                  <a:pt x="1010" y="1884"/>
                  <a:pt x="959" y="1960"/>
                  <a:pt x="813" y="1960"/>
                </a:cubicBezTo>
                <a:cubicBezTo>
                  <a:pt x="674" y="1960"/>
                  <a:pt x="593" y="1881"/>
                  <a:pt x="593" y="1760"/>
                </a:cubicBezTo>
                <a:lnTo>
                  <a:pt x="593" y="1548"/>
                </a:lnTo>
                <a:lnTo>
                  <a:pt x="0" y="1548"/>
                </a:lnTo>
                <a:lnTo>
                  <a:pt x="0" y="1717"/>
                </a:lnTo>
                <a:cubicBezTo>
                  <a:pt x="0" y="2208"/>
                  <a:pt x="386" y="2355"/>
                  <a:pt x="799" y="2355"/>
                </a:cubicBezTo>
                <a:cubicBezTo>
                  <a:pt x="1196" y="2355"/>
                  <a:pt x="1521" y="2220"/>
                  <a:pt x="1575" y="1853"/>
                </a:cubicBezTo>
                <a:cubicBezTo>
                  <a:pt x="1600" y="1664"/>
                  <a:pt x="1580" y="1540"/>
                  <a:pt x="1572" y="1494"/>
                </a:cubicBezTo>
                <a:cubicBezTo>
                  <a:pt x="1481" y="1030"/>
                  <a:pt x="646" y="894"/>
                  <a:pt x="584" y="638"/>
                </a:cubicBezTo>
                <a:close/>
                <a:moveTo>
                  <a:pt x="7731" y="643"/>
                </a:moveTo>
                <a:cubicBezTo>
                  <a:pt x="7723" y="601"/>
                  <a:pt x="7726" y="553"/>
                  <a:pt x="7728" y="530"/>
                </a:cubicBezTo>
                <a:cubicBezTo>
                  <a:pt x="7745" y="460"/>
                  <a:pt x="7790" y="384"/>
                  <a:pt x="7929" y="384"/>
                </a:cubicBezTo>
                <a:cubicBezTo>
                  <a:pt x="8056" y="384"/>
                  <a:pt x="8129" y="463"/>
                  <a:pt x="8129" y="581"/>
                </a:cubicBezTo>
                <a:lnTo>
                  <a:pt x="8129" y="717"/>
                </a:lnTo>
                <a:lnTo>
                  <a:pt x="8671" y="717"/>
                </a:lnTo>
                <a:lnTo>
                  <a:pt x="8671" y="564"/>
                </a:lnTo>
                <a:cubicBezTo>
                  <a:pt x="8671" y="90"/>
                  <a:pt x="8248" y="17"/>
                  <a:pt x="7940" y="17"/>
                </a:cubicBezTo>
                <a:cubicBezTo>
                  <a:pt x="7554" y="17"/>
                  <a:pt x="7238" y="144"/>
                  <a:pt x="7179" y="499"/>
                </a:cubicBezTo>
                <a:cubicBezTo>
                  <a:pt x="7165" y="595"/>
                  <a:pt x="7159" y="683"/>
                  <a:pt x="7185" y="793"/>
                </a:cubicBezTo>
                <a:cubicBezTo>
                  <a:pt x="7278" y="1232"/>
                  <a:pt x="8050" y="1362"/>
                  <a:pt x="8163" y="1644"/>
                </a:cubicBezTo>
                <a:cubicBezTo>
                  <a:pt x="8183" y="1698"/>
                  <a:pt x="8177" y="1765"/>
                  <a:pt x="8166" y="1805"/>
                </a:cubicBezTo>
                <a:cubicBezTo>
                  <a:pt x="8149" y="1878"/>
                  <a:pt x="8101" y="1952"/>
                  <a:pt x="7954" y="1952"/>
                </a:cubicBezTo>
                <a:cubicBezTo>
                  <a:pt x="7819" y="1952"/>
                  <a:pt x="7734" y="1873"/>
                  <a:pt x="7734" y="1754"/>
                </a:cubicBezTo>
                <a:lnTo>
                  <a:pt x="7734" y="1542"/>
                </a:lnTo>
                <a:lnTo>
                  <a:pt x="7151" y="1542"/>
                </a:lnTo>
                <a:lnTo>
                  <a:pt x="7151" y="1709"/>
                </a:lnTo>
                <a:cubicBezTo>
                  <a:pt x="7151" y="2194"/>
                  <a:pt x="7532" y="2341"/>
                  <a:pt x="7940" y="2341"/>
                </a:cubicBezTo>
                <a:cubicBezTo>
                  <a:pt x="8332" y="2341"/>
                  <a:pt x="8657" y="2206"/>
                  <a:pt x="8708" y="1844"/>
                </a:cubicBezTo>
                <a:cubicBezTo>
                  <a:pt x="8733" y="1655"/>
                  <a:pt x="8713" y="1534"/>
                  <a:pt x="8705" y="1489"/>
                </a:cubicBezTo>
                <a:cubicBezTo>
                  <a:pt x="8617" y="1033"/>
                  <a:pt x="7793" y="897"/>
                  <a:pt x="7731" y="643"/>
                </a:cubicBezTo>
                <a:close/>
                <a:moveTo>
                  <a:pt x="12720" y="1839"/>
                </a:moveTo>
                <a:lnTo>
                  <a:pt x="12204" y="70"/>
                </a:lnTo>
                <a:lnTo>
                  <a:pt x="11388" y="70"/>
                </a:lnTo>
                <a:lnTo>
                  <a:pt x="11388" y="2245"/>
                </a:lnTo>
                <a:lnTo>
                  <a:pt x="11927" y="2245"/>
                </a:lnTo>
                <a:lnTo>
                  <a:pt x="11896" y="420"/>
                </a:lnTo>
                <a:lnTo>
                  <a:pt x="12452" y="2245"/>
                </a:lnTo>
                <a:lnTo>
                  <a:pt x="13234" y="2245"/>
                </a:lnTo>
                <a:lnTo>
                  <a:pt x="13234" y="70"/>
                </a:lnTo>
                <a:lnTo>
                  <a:pt x="12692" y="70"/>
                </a:lnTo>
                <a:lnTo>
                  <a:pt x="12720" y="1839"/>
                </a:lnTo>
                <a:close/>
                <a:moveTo>
                  <a:pt x="1947" y="2268"/>
                </a:moveTo>
                <a:lnTo>
                  <a:pt x="2540" y="2268"/>
                </a:lnTo>
                <a:lnTo>
                  <a:pt x="2847" y="234"/>
                </a:lnTo>
                <a:lnTo>
                  <a:pt x="3146" y="2268"/>
                </a:lnTo>
                <a:lnTo>
                  <a:pt x="3736" y="2268"/>
                </a:lnTo>
                <a:lnTo>
                  <a:pt x="3330" y="70"/>
                </a:lnTo>
                <a:lnTo>
                  <a:pt x="2353" y="70"/>
                </a:lnTo>
                <a:lnTo>
                  <a:pt x="1947" y="2268"/>
                </a:lnTo>
                <a:close/>
                <a:moveTo>
                  <a:pt x="5396" y="1788"/>
                </a:moveTo>
                <a:lnTo>
                  <a:pt x="5119" y="70"/>
                </a:lnTo>
                <a:lnTo>
                  <a:pt x="4222" y="70"/>
                </a:lnTo>
                <a:lnTo>
                  <a:pt x="4174" y="2268"/>
                </a:lnTo>
                <a:lnTo>
                  <a:pt x="4724" y="2268"/>
                </a:lnTo>
                <a:lnTo>
                  <a:pt x="4738" y="234"/>
                </a:lnTo>
                <a:lnTo>
                  <a:pt x="5116" y="2268"/>
                </a:lnTo>
                <a:lnTo>
                  <a:pt x="5672" y="2268"/>
                </a:lnTo>
                <a:lnTo>
                  <a:pt x="6053" y="234"/>
                </a:lnTo>
                <a:lnTo>
                  <a:pt x="6067" y="2268"/>
                </a:lnTo>
                <a:lnTo>
                  <a:pt x="6617" y="2268"/>
                </a:lnTo>
                <a:lnTo>
                  <a:pt x="6569" y="70"/>
                </a:lnTo>
                <a:lnTo>
                  <a:pt x="5672" y="70"/>
                </a:lnTo>
                <a:lnTo>
                  <a:pt x="5396" y="1788"/>
                </a:lnTo>
                <a:close/>
                <a:moveTo>
                  <a:pt x="10779" y="70"/>
                </a:moveTo>
                <a:lnTo>
                  <a:pt x="10223" y="70"/>
                </a:lnTo>
                <a:lnTo>
                  <a:pt x="10223" y="1695"/>
                </a:lnTo>
                <a:cubicBezTo>
                  <a:pt x="10223" y="1723"/>
                  <a:pt x="10223" y="1754"/>
                  <a:pt x="10217" y="1779"/>
                </a:cubicBezTo>
                <a:cubicBezTo>
                  <a:pt x="10206" y="1833"/>
                  <a:pt x="10161" y="1940"/>
                  <a:pt x="10006" y="1940"/>
                </a:cubicBezTo>
                <a:cubicBezTo>
                  <a:pt x="9853" y="1940"/>
                  <a:pt x="9808" y="1836"/>
                  <a:pt x="9797" y="1779"/>
                </a:cubicBezTo>
                <a:cubicBezTo>
                  <a:pt x="9791" y="1757"/>
                  <a:pt x="9791" y="1723"/>
                  <a:pt x="9791" y="1695"/>
                </a:cubicBezTo>
                <a:lnTo>
                  <a:pt x="9791" y="70"/>
                </a:lnTo>
                <a:lnTo>
                  <a:pt x="9235" y="70"/>
                </a:lnTo>
                <a:lnTo>
                  <a:pt x="9235" y="1644"/>
                </a:lnTo>
                <a:cubicBezTo>
                  <a:pt x="9235" y="1684"/>
                  <a:pt x="9238" y="1768"/>
                  <a:pt x="9241" y="1788"/>
                </a:cubicBezTo>
                <a:cubicBezTo>
                  <a:pt x="9280" y="2197"/>
                  <a:pt x="9603" y="2333"/>
                  <a:pt x="10006" y="2333"/>
                </a:cubicBezTo>
                <a:cubicBezTo>
                  <a:pt x="10410" y="2333"/>
                  <a:pt x="10734" y="2200"/>
                  <a:pt x="10773" y="1788"/>
                </a:cubicBezTo>
                <a:cubicBezTo>
                  <a:pt x="10776" y="1765"/>
                  <a:pt x="10782" y="1684"/>
                  <a:pt x="10779" y="1644"/>
                </a:cubicBezTo>
                <a:lnTo>
                  <a:pt x="10779" y="70"/>
                </a:lnTo>
                <a:close/>
                <a:moveTo>
                  <a:pt x="14594" y="1035"/>
                </a:moveTo>
                <a:lnTo>
                  <a:pt x="14594" y="1356"/>
                </a:lnTo>
                <a:lnTo>
                  <a:pt x="14820" y="1356"/>
                </a:lnTo>
                <a:lnTo>
                  <a:pt x="14820" y="1672"/>
                </a:lnTo>
                <a:cubicBezTo>
                  <a:pt x="14820" y="1700"/>
                  <a:pt x="14820" y="1732"/>
                  <a:pt x="14814" y="1757"/>
                </a:cubicBezTo>
                <a:cubicBezTo>
                  <a:pt x="14806" y="1816"/>
                  <a:pt x="14749" y="1918"/>
                  <a:pt x="14589" y="1918"/>
                </a:cubicBezTo>
                <a:cubicBezTo>
                  <a:pt x="14431" y="1918"/>
                  <a:pt x="14374" y="1816"/>
                  <a:pt x="14366" y="1757"/>
                </a:cubicBezTo>
                <a:cubicBezTo>
                  <a:pt x="14363" y="1732"/>
                  <a:pt x="14360" y="1700"/>
                  <a:pt x="14360" y="1672"/>
                </a:cubicBezTo>
                <a:lnTo>
                  <a:pt x="14360" y="669"/>
                </a:lnTo>
                <a:cubicBezTo>
                  <a:pt x="14360" y="632"/>
                  <a:pt x="14363" y="595"/>
                  <a:pt x="14371" y="564"/>
                </a:cubicBezTo>
                <a:cubicBezTo>
                  <a:pt x="14383" y="511"/>
                  <a:pt x="14431" y="406"/>
                  <a:pt x="14589" y="406"/>
                </a:cubicBezTo>
                <a:cubicBezTo>
                  <a:pt x="14758" y="406"/>
                  <a:pt x="14797" y="516"/>
                  <a:pt x="14809" y="564"/>
                </a:cubicBezTo>
                <a:cubicBezTo>
                  <a:pt x="14814" y="595"/>
                  <a:pt x="14814" y="649"/>
                  <a:pt x="14814" y="649"/>
                </a:cubicBezTo>
                <a:lnTo>
                  <a:pt x="14814" y="770"/>
                </a:lnTo>
                <a:lnTo>
                  <a:pt x="15367" y="770"/>
                </a:lnTo>
                <a:lnTo>
                  <a:pt x="15367" y="697"/>
                </a:lnTo>
                <a:cubicBezTo>
                  <a:pt x="15367" y="697"/>
                  <a:pt x="15370" y="621"/>
                  <a:pt x="15365" y="550"/>
                </a:cubicBezTo>
                <a:cubicBezTo>
                  <a:pt x="15322" y="138"/>
                  <a:pt x="14984" y="8"/>
                  <a:pt x="14594" y="8"/>
                </a:cubicBezTo>
                <a:cubicBezTo>
                  <a:pt x="14205" y="8"/>
                  <a:pt x="13872" y="141"/>
                  <a:pt x="13824" y="550"/>
                </a:cubicBezTo>
                <a:cubicBezTo>
                  <a:pt x="13818" y="587"/>
                  <a:pt x="13813" y="655"/>
                  <a:pt x="13813" y="697"/>
                </a:cubicBezTo>
                <a:lnTo>
                  <a:pt x="13813" y="1619"/>
                </a:lnTo>
                <a:cubicBezTo>
                  <a:pt x="13813" y="1658"/>
                  <a:pt x="13813" y="1689"/>
                  <a:pt x="13821" y="1763"/>
                </a:cubicBezTo>
                <a:cubicBezTo>
                  <a:pt x="13858" y="2163"/>
                  <a:pt x="14205" y="2304"/>
                  <a:pt x="14594" y="2304"/>
                </a:cubicBezTo>
                <a:cubicBezTo>
                  <a:pt x="14987" y="2304"/>
                  <a:pt x="15331" y="2163"/>
                  <a:pt x="15367" y="1763"/>
                </a:cubicBezTo>
                <a:cubicBezTo>
                  <a:pt x="15373" y="1689"/>
                  <a:pt x="15376" y="1658"/>
                  <a:pt x="15376" y="1619"/>
                </a:cubicBezTo>
                <a:lnTo>
                  <a:pt x="15376" y="1035"/>
                </a:lnTo>
                <a:lnTo>
                  <a:pt x="14594" y="10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algn="l" defTabSz="5543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ja-JP" sz="1092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cs typeface="+mn-cs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C4EFAB90-FC42-DE44-BCED-2AD0BABCF3F7}"/>
              </a:ext>
            </a:extLst>
          </p:cNvPr>
          <p:cNvSpPr/>
          <p:nvPr userDrawn="1"/>
        </p:nvSpPr>
        <p:spPr>
          <a:xfrm>
            <a:off x="270064" y="6449348"/>
            <a:ext cx="30970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5543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CC8D0D-EAEC-449D-9161-023DFF90F2E2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SamsungOne-400" panose="020B0503030303020204" pitchFamily="34" charset="0"/>
                <a:cs typeface="Samsung Sharp Sans Bold" pitchFamily="2" charset="0"/>
              </a:rPr>
              <a:pPr marL="0" marR="0" lvl="0" indent="0" algn="l" defTabSz="5543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6" name="Holder 3">
            <a:extLst>
              <a:ext uri="{FF2B5EF4-FFF2-40B4-BE49-F238E27FC236}">
                <a16:creationId xmlns:a16="http://schemas.microsoft.com/office/drawing/2014/main" id="{1EE3246A-B986-3849-9A8A-548AF614C4A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44488" y="2046759"/>
            <a:ext cx="6303447" cy="2782161"/>
          </a:xfrm>
          <a:prstGeom prst="rect">
            <a:avLst/>
          </a:prstGeom>
        </p:spPr>
        <p:txBody>
          <a:bodyPr lIns="0"/>
          <a:lstStyle>
            <a:lvl1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kumimoji="1" sz="8800" b="1" i="0" dirty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noProof="0"/>
              <a:t>Insert a big note</a:t>
            </a:r>
          </a:p>
        </p:txBody>
      </p:sp>
    </p:spTree>
    <p:extLst>
      <p:ext uri="{BB962C8B-B14F-4D97-AF65-F5344CB8AC3E}">
        <p14:creationId xmlns:p14="http://schemas.microsoft.com/office/powerpoint/2010/main" val="6393438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33103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265472"/>
            <a:ext cx="9528888" cy="6235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7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pic>
        <p:nvPicPr>
          <p:cNvPr id="4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3" y="140985"/>
            <a:ext cx="1055787" cy="281087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342903" y="1092205"/>
            <a:ext cx="11036300" cy="5283200"/>
          </a:xfrm>
          <a:prstGeom prst="rect">
            <a:avLst/>
          </a:prstGeom>
        </p:spPr>
        <p:txBody>
          <a:bodyPr/>
          <a:lstStyle>
            <a:lvl1pPr marL="228594" indent="-228594">
              <a:spcBef>
                <a:spcPts val="1024"/>
              </a:spcBef>
              <a:buFont typeface="Arial" panose="020B0604020202020204" pitchFamily="34" charset="0"/>
              <a:buChar char="•"/>
              <a:defRPr sz="2400"/>
            </a:lvl1pPr>
            <a:lvl2pPr marL="505601" indent="-228594">
              <a:spcBef>
                <a:spcPts val="1024"/>
              </a:spcBef>
              <a:buFont typeface="Century Gothic" panose="020B0502020202020204" pitchFamily="34" charset="0"/>
              <a:buChar char="–"/>
              <a:defRPr sz="2133"/>
            </a:lvl2pPr>
            <a:lvl3pPr marL="782606" indent="-228594">
              <a:spcBef>
                <a:spcPts val="1024"/>
              </a:spcBef>
              <a:buFont typeface="Courier New" panose="02070309020205020404" pitchFamily="49" charset="0"/>
              <a:buChar char="o"/>
              <a:defRPr sz="1867"/>
            </a:lvl3pPr>
            <a:lvl4pPr marL="1059612" indent="-228594">
              <a:spcBef>
                <a:spcPts val="1024"/>
              </a:spcBef>
              <a:buFont typeface="Arial" panose="020B0604020202020204" pitchFamily="34" charset="0"/>
              <a:buChar char="•"/>
              <a:defRPr sz="1600"/>
            </a:lvl4pPr>
            <a:lvl5pPr marL="1336616" indent="-228594">
              <a:spcBef>
                <a:spcPts val="1024"/>
              </a:spcBef>
              <a:buFont typeface="Arial" panose="020B0604020202020204" pitchFamily="34" charset="0"/>
              <a:buChar char="•"/>
              <a:defRPr sz="1333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4427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36B2-5AD8-480C-8AD2-D93F82E64743}" type="datetime1">
              <a:rPr lang="en-US" smtClean="0"/>
              <a:t>7/31/2026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ED098-752A-41AA-8E49-92F26D002647}" type="slidenum">
              <a:t>‹#›</a:t>
            </a:fld>
            <a:endParaRPr/>
          </a:p>
        </p:txBody>
      </p:sp>
      <p:sp>
        <p:nvSpPr>
          <p:cNvPr id="6" name="Title" descr="e6744c99-2777-4397-bc39-839d593a7232 Title"/>
          <p:cNvSpPr>
            <a:spLocks noGrp="1"/>
          </p:cNvSpPr>
          <p:nvPr>
            <p:ph type="title"/>
          </p:nvPr>
        </p:nvSpPr>
        <p:spPr>
          <a:xfrm>
            <a:off x="410482" y="163273"/>
            <a:ext cx="11370339" cy="816365"/>
          </a:xfrm>
          <a:prstGeom prst="rect">
            <a:avLst/>
          </a:prstGeom>
          <a:noFill/>
        </p:spPr>
        <p:txBody>
          <a:bodyPr lIns="0" tIns="15240" rIns="0" bIns="0" anchor="ctr">
            <a:noAutofit/>
          </a:bodyPr>
          <a:lstStyle>
            <a:lvl1pPr marL="0" indent="0" algn="ctr">
              <a:lnSpc>
                <a:spcPct val="114583"/>
              </a:lnSpc>
              <a:buNone/>
              <a:defRPr sz="2398" b="0" i="0" u="none" strike="noStrike" dirty="0">
                <a:solidFill>
                  <a:srgbClr val="000000"/>
                </a:solidFill>
                <a:latin typeface="Open Sans"/>
              </a:defRPr>
            </a:lvl1pPr>
          </a:lstStyle>
          <a:p>
            <a:pPr lvl="0"/>
            <a: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385077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imp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61188" y="356913"/>
            <a:ext cx="9528888" cy="119461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200" b="1" i="0">
                <a:latin typeface="Century Gothic" panose="020B0502020202020204" pitchFamily="34" charset="0"/>
                <a:ea typeface="Samsung Sharp Sans Bold" pitchFamily="2" charset="0"/>
                <a:cs typeface="Samsung Sharp Sans Bold" pitchFamily="2" charset="0"/>
              </a:defRPr>
            </a:lvl1pPr>
          </a:lstStyle>
          <a:p>
            <a:pPr lvl="0"/>
            <a:r>
              <a:rPr lang="en-US" noProof="0"/>
              <a:t>Headline goes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93A7BD-9FB7-214C-B12E-24467D43AF35}"/>
              </a:ext>
            </a:extLst>
          </p:cNvPr>
          <p:cNvSpPr txBox="1"/>
          <p:nvPr userDrawn="1"/>
        </p:nvSpPr>
        <p:spPr>
          <a:xfrm>
            <a:off x="4893516" y="6553725"/>
            <a:ext cx="3449053" cy="184484"/>
          </a:xfrm>
          <a:prstGeom prst="rect">
            <a:avLst/>
          </a:prstGeom>
          <a:noFill/>
        </p:spPr>
        <p:txBody>
          <a:bodyPr wrap="none" rtlCol="0" anchor="t" anchorCtr="0">
            <a:noAutofit/>
          </a:bodyPr>
          <a:lstStyle/>
          <a:p>
            <a:pPr algn="ctr"/>
            <a:r>
              <a:rPr lang="en-US" sz="800" i="1" dirty="0">
                <a:latin typeface="+mn-lt"/>
              </a:rPr>
              <a:t>Brand Pillars Tracking Study, June 2025</a:t>
            </a:r>
          </a:p>
        </p:txBody>
      </p:sp>
    </p:spTree>
    <p:extLst>
      <p:ext uri="{BB962C8B-B14F-4D97-AF65-F5344CB8AC3E}">
        <p14:creationId xmlns:p14="http://schemas.microsoft.com/office/powerpoint/2010/main" val="40787318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imple Slide">
  <p:cSld name="3_Simple Slid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8"/>
          <p:cNvSpPr txBox="1">
            <a:spLocks noGrp="1"/>
          </p:cNvSpPr>
          <p:nvPr>
            <p:ph type="body" idx="1"/>
          </p:nvPr>
        </p:nvSpPr>
        <p:spPr>
          <a:xfrm>
            <a:off x="342900" y="265473"/>
            <a:ext cx="9528888" cy="1194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798" b="1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32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32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32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32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pic>
        <p:nvPicPr>
          <p:cNvPr id="19" name="Google Shape;19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887382" y="140979"/>
            <a:ext cx="1055787" cy="281086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8"/>
          <p:cNvSpPr txBox="1">
            <a:spLocks noGrp="1"/>
          </p:cNvSpPr>
          <p:nvPr>
            <p:ph type="title"/>
          </p:nvPr>
        </p:nvSpPr>
        <p:spPr>
          <a:xfrm>
            <a:off x="342900" y="1460092"/>
            <a:ext cx="11410188" cy="1323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87293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imp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265473"/>
            <a:ext cx="9528888" cy="119461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pic>
        <p:nvPicPr>
          <p:cNvPr id="5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  <p:sp>
        <p:nvSpPr>
          <p:cNvPr id="6" name="Zástupný nadpis 2"/>
          <p:cNvSpPr>
            <a:spLocks noGrp="1"/>
          </p:cNvSpPr>
          <p:nvPr>
            <p:ph type="title"/>
          </p:nvPr>
        </p:nvSpPr>
        <p:spPr>
          <a:xfrm>
            <a:off x="342900" y="1460092"/>
            <a:ext cx="11410188" cy="132380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1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2115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ig Idea (black backgrou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k object 16"/>
          <p:cNvSpPr/>
          <p:nvPr/>
        </p:nvSpPr>
        <p:spPr>
          <a:xfrm>
            <a:off x="1" y="5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sz="662">
              <a:latin typeface="+mn-lt"/>
              <a:ea typeface="Samsung Sharp Sans Medium" charset="0"/>
              <a:cs typeface="Samsung Sharp Sans Medium" charset="0"/>
            </a:endParaRPr>
          </a:p>
        </p:txBody>
      </p:sp>
      <p:grpSp>
        <p:nvGrpSpPr>
          <p:cNvPr id="3" name="Group 2" hidden="1">
            <a:extLst>
              <a:ext uri="{FF2B5EF4-FFF2-40B4-BE49-F238E27FC236}">
                <a16:creationId xmlns:a16="http://schemas.microsoft.com/office/drawing/2014/main" id="{0AD73010-2DF8-41D2-9104-AA9AF3152121}"/>
              </a:ext>
            </a:extLst>
          </p:cNvPr>
          <p:cNvGrpSpPr/>
          <p:nvPr userDrawn="1"/>
        </p:nvGrpSpPr>
        <p:grpSpPr>
          <a:xfrm>
            <a:off x="310982" y="6077426"/>
            <a:ext cx="2550767" cy="580344"/>
            <a:chOff x="1120260" y="6050579"/>
            <a:chExt cx="2550767" cy="580344"/>
          </a:xfrm>
        </p:grpSpPr>
        <p:sp>
          <p:nvSpPr>
            <p:cNvPr id="4" name="Text Placeholder 3">
              <a:extLst>
                <a:ext uri="{FF2B5EF4-FFF2-40B4-BE49-F238E27FC236}">
                  <a16:creationId xmlns:a16="http://schemas.microsoft.com/office/drawing/2014/main" id="{CC419AA9-EC1F-40D0-BC33-7048B355F235}"/>
                </a:ext>
              </a:extLst>
            </p:cNvPr>
            <p:cNvSpPr txBox="1">
              <a:spLocks/>
            </p:cNvSpPr>
            <p:nvPr/>
          </p:nvSpPr>
          <p:spPr>
            <a:xfrm>
              <a:off x="1714258" y="6056249"/>
              <a:ext cx="1956769" cy="574674"/>
            </a:xfrm>
            <a:prstGeom prst="rect">
              <a:avLst/>
            </a:prstGeom>
          </p:spPr>
          <p:txBody>
            <a:bodyPr lIns="0" tIns="0" rIns="0" bIns="0"/>
            <a:lstStyle>
              <a:lvl1pPr marL="0" eaLnBrk="1" hangingPunct="1">
                <a:lnSpc>
                  <a:spcPct val="100000"/>
                </a:lnSpc>
                <a:defRPr sz="6002" b="1" i="0">
                  <a:solidFill>
                    <a:schemeClr val="bg1"/>
                  </a:solidFill>
                  <a:latin typeface="+mn-lt"/>
                  <a:ea typeface="Samsung Sharp Sans Bold" charset="0"/>
                  <a:cs typeface="Samsung Sharp Sans Bold" charset="0"/>
                </a:defRPr>
              </a:lvl1pPr>
              <a:lvl2pPr marL="277089" eaLnBrk="1" hangingPunct="1">
                <a:defRPr sz="1332">
                  <a:latin typeface="+mn-lt"/>
                  <a:ea typeface="+mn-ea"/>
                  <a:cs typeface="+mn-cs"/>
                </a:defRPr>
              </a:lvl2pPr>
              <a:lvl3pPr marL="554177" eaLnBrk="1" hangingPunct="1">
                <a:defRPr sz="1332">
                  <a:latin typeface="+mn-lt"/>
                  <a:ea typeface="+mn-ea"/>
                  <a:cs typeface="+mn-cs"/>
                </a:defRPr>
              </a:lvl3pPr>
              <a:lvl4pPr marL="831266" eaLnBrk="1" hangingPunct="1">
                <a:defRPr sz="1332">
                  <a:latin typeface="+mn-lt"/>
                  <a:ea typeface="+mn-ea"/>
                  <a:cs typeface="+mn-cs"/>
                </a:defRPr>
              </a:lvl4pPr>
              <a:lvl5pPr marL="1108354" eaLnBrk="1" hangingPunct="1">
                <a:defRPr sz="1332">
                  <a:latin typeface="+mn-lt"/>
                  <a:ea typeface="+mn-ea"/>
                  <a:cs typeface="+mn-cs"/>
                </a:defRPr>
              </a:lvl5pPr>
              <a:lvl6pPr marL="1385444" eaLnBrk="1" hangingPunct="1">
                <a:defRPr>
                  <a:latin typeface="+mn-lt"/>
                  <a:ea typeface="+mn-ea"/>
                  <a:cs typeface="+mn-cs"/>
                </a:defRPr>
              </a:lvl6pPr>
              <a:lvl7pPr marL="1662531" eaLnBrk="1" hangingPunct="1">
                <a:defRPr>
                  <a:latin typeface="+mn-lt"/>
                  <a:ea typeface="+mn-ea"/>
                  <a:cs typeface="+mn-cs"/>
                </a:defRPr>
              </a:lvl7pPr>
              <a:lvl8pPr marL="1939621" eaLnBrk="1" hangingPunct="1">
                <a:defRPr>
                  <a:latin typeface="+mn-lt"/>
                  <a:ea typeface="+mn-ea"/>
                  <a:cs typeface="+mn-cs"/>
                </a:defRPr>
              </a:lvl8pPr>
              <a:lvl9pPr marL="2216708" eaLnBrk="1" hangingPunct="1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200" kern="0" dirty="0">
                  <a:latin typeface="Samsung Sharp Sans Bold" pitchFamily="2" charset="0"/>
                  <a:ea typeface="Samsung Sharp Sans Bold" pitchFamily="2" charset="0"/>
                  <a:cs typeface="Samsung Sharp Sans Bold" pitchFamily="2" charset="0"/>
                </a:rPr>
                <a:t>Samsung </a:t>
              </a:r>
            </a:p>
            <a:p>
              <a:r>
                <a:rPr lang="en-US" sz="1200" kern="0" dirty="0">
                  <a:latin typeface="Samsung Sharp Sans Bold" pitchFamily="2" charset="0"/>
                  <a:ea typeface="Samsung Sharp Sans Bold" pitchFamily="2" charset="0"/>
                  <a:cs typeface="Samsung Sharp Sans Bold" pitchFamily="2" charset="0"/>
                </a:rPr>
                <a:t>Solve </a:t>
              </a:r>
            </a:p>
            <a:p>
              <a:r>
                <a:rPr lang="en-US" sz="1200" kern="0" dirty="0">
                  <a:latin typeface="Samsung Sharp Sans Bold" pitchFamily="2" charset="0"/>
                  <a:ea typeface="Samsung Sharp Sans Bold" pitchFamily="2" charset="0"/>
                  <a:cs typeface="Samsung Sharp Sans Bold" pitchFamily="2" charset="0"/>
                </a:rPr>
                <a:t>for Tomorrow</a:t>
              </a:r>
            </a:p>
          </p:txBody>
        </p:sp>
        <p:pic>
          <p:nvPicPr>
            <p:cNvPr id="5" name="Picture 4" descr="A black background with blue text&#10;&#10;AI-generated content may be incorrect.">
              <a:extLst>
                <a:ext uri="{FF2B5EF4-FFF2-40B4-BE49-F238E27FC236}">
                  <a16:creationId xmlns:a16="http://schemas.microsoft.com/office/drawing/2014/main" id="{B68FD224-9D1F-4841-AD11-566368FE82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11"/>
            <a:stretch>
              <a:fillRect/>
            </a:stretch>
          </p:blipFill>
          <p:spPr>
            <a:xfrm>
              <a:off x="1120260" y="6050579"/>
              <a:ext cx="503772" cy="561968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3C797DCD-9B65-447F-B8D2-B08BD1C17C2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36" y="6034689"/>
            <a:ext cx="1965189" cy="759086"/>
          </a:xfrm>
          <a:prstGeom prst="rect">
            <a:avLst/>
          </a:prstGeom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5C09F606-91D5-4673-A3FF-869A56FDD61F}"/>
              </a:ext>
            </a:extLst>
          </p:cNvPr>
          <p:cNvSpPr/>
          <p:nvPr userDrawn="1"/>
        </p:nvSpPr>
        <p:spPr>
          <a:xfrm>
            <a:off x="9662348" y="4070724"/>
            <a:ext cx="2115227" cy="1983761"/>
          </a:xfrm>
          <a:prstGeom prst="rect">
            <a:avLst/>
          </a:prstGeom>
          <a:solidFill>
            <a:srgbClr val="0476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0" name="Obdélník 35">
            <a:extLst>
              <a:ext uri="{FF2B5EF4-FFF2-40B4-BE49-F238E27FC236}">
                <a16:creationId xmlns:a16="http://schemas.microsoft.com/office/drawing/2014/main" id="{8E12E158-EAD9-4E4A-9E48-2065968F8E60}"/>
              </a:ext>
            </a:extLst>
          </p:cNvPr>
          <p:cNvSpPr/>
          <p:nvPr userDrawn="1"/>
        </p:nvSpPr>
        <p:spPr>
          <a:xfrm>
            <a:off x="399905" y="157882"/>
            <a:ext cx="2115227" cy="198376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C70F06B-6E1C-4879-B46F-37889F1A9CCF}"/>
              </a:ext>
            </a:extLst>
          </p:cNvPr>
          <p:cNvSpPr/>
          <p:nvPr userDrawn="1"/>
        </p:nvSpPr>
        <p:spPr>
          <a:xfrm>
            <a:off x="675462" y="432202"/>
            <a:ext cx="10841076" cy="5360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2800" dirty="0">
              <a:solidFill>
                <a:schemeClr val="dk1"/>
              </a:solidFill>
              <a:latin typeface="Samsung SS Body Regular"/>
              <a:ea typeface="Poppins"/>
              <a:cs typeface="Poppins"/>
              <a:sym typeface="Poppins"/>
            </a:endParaRPr>
          </a:p>
        </p:txBody>
      </p:sp>
      <p:sp>
        <p:nvSpPr>
          <p:cNvPr id="12" name="Tětiva 62">
            <a:extLst>
              <a:ext uri="{FF2B5EF4-FFF2-40B4-BE49-F238E27FC236}">
                <a16:creationId xmlns:a16="http://schemas.microsoft.com/office/drawing/2014/main" id="{9D49ED7B-4363-444D-89E3-6E7B101AB53A}"/>
              </a:ext>
            </a:extLst>
          </p:cNvPr>
          <p:cNvSpPr/>
          <p:nvPr userDrawn="1"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pic>
        <p:nvPicPr>
          <p:cNvPr id="13" name="Google Shape;259;p86" title="3.png.png">
            <a:extLst>
              <a:ext uri="{FF2B5EF4-FFF2-40B4-BE49-F238E27FC236}">
                <a16:creationId xmlns:a16="http://schemas.microsoft.com/office/drawing/2014/main" id="{EF66819E-32BA-41CB-AAAC-370C2BABE621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876795" y="6165194"/>
            <a:ext cx="2013906" cy="5212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03634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654" y="212725"/>
            <a:ext cx="1878926" cy="500234"/>
          </a:xfrm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6550"/>
            <a:ext cx="8596384" cy="3744913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6002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Title slide</a:t>
            </a:r>
          </a:p>
        </p:txBody>
      </p:sp>
      <p:sp>
        <p:nvSpPr>
          <p:cNvPr id="7" name="Zástupný symbol pro text 3"/>
          <p:cNvSpPr>
            <a:spLocks noGrp="1"/>
          </p:cNvSpPr>
          <p:nvPr>
            <p:ph type="body" sz="quarter" idx="12" hasCustomPrompt="1"/>
          </p:nvPr>
        </p:nvSpPr>
        <p:spPr>
          <a:xfrm>
            <a:off x="342901" y="5987845"/>
            <a:ext cx="5744136" cy="25720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99" b="0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Date: XX/XX/XXXX</a:t>
            </a:r>
          </a:p>
        </p:txBody>
      </p:sp>
    </p:spTree>
    <p:extLst>
      <p:ext uri="{BB962C8B-B14F-4D97-AF65-F5344CB8AC3E}">
        <p14:creationId xmlns:p14="http://schemas.microsoft.com/office/powerpoint/2010/main" val="24074852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 flipH="1">
            <a:off x="3755569" y="111743"/>
            <a:ext cx="8436429" cy="67462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818"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13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tx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pic>
        <p:nvPicPr>
          <p:cNvPr id="9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679" y="140979"/>
            <a:ext cx="1055787" cy="281086"/>
          </a:xfrm>
          <a:prstGeom prst="rect">
            <a:avLst/>
          </a:prstGeom>
        </p:spPr>
      </p:pic>
      <p:sp>
        <p:nvSpPr>
          <p:cNvPr id="10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049330"/>
            <a:ext cx="3086100" cy="309818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6" name="Rectangle 5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712141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imp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265473"/>
            <a:ext cx="9528888" cy="119461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pic>
        <p:nvPicPr>
          <p:cNvPr id="5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  <p:sp>
        <p:nvSpPr>
          <p:cNvPr id="6" name="Zástupný nadpis 2"/>
          <p:cNvSpPr>
            <a:spLocks noGrp="1"/>
          </p:cNvSpPr>
          <p:nvPr>
            <p:ph type="title"/>
          </p:nvPr>
        </p:nvSpPr>
        <p:spPr>
          <a:xfrm>
            <a:off x="342900" y="1460092"/>
            <a:ext cx="11410188" cy="132380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1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81018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 flipV="1">
            <a:off x="1" y="3510644"/>
            <a:ext cx="12192000" cy="33473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818">
              <a:solidFill>
                <a:schemeClr val="bg1">
                  <a:lumMod val="95000"/>
                </a:schemeClr>
              </a:solidFill>
              <a:latin typeface="Samsung Sharp Sans Medium" charset="0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13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tx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grpSp>
        <p:nvGrpSpPr>
          <p:cNvPr id="3" name="Skupina 2"/>
          <p:cNvGrpSpPr/>
          <p:nvPr/>
        </p:nvGrpSpPr>
        <p:grpSpPr>
          <a:xfrm>
            <a:off x="342901" y="3765177"/>
            <a:ext cx="11502264" cy="2438401"/>
            <a:chOff x="342900" y="3765176"/>
            <a:chExt cx="10056158" cy="2438400"/>
          </a:xfrm>
          <a:solidFill>
            <a:schemeClr val="bg1"/>
          </a:solidFill>
        </p:grpSpPr>
        <p:sp>
          <p:nvSpPr>
            <p:cNvPr id="2" name="Obdélník 1"/>
            <p:cNvSpPr/>
            <p:nvPr/>
          </p:nvSpPr>
          <p:spPr>
            <a:xfrm>
              <a:off x="342900" y="3765176"/>
              <a:ext cx="3189194" cy="2438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18">
                <a:latin typeface="Samsung Sharp Sans Medium" charset="0"/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11" name="Obdélník 10"/>
            <p:cNvSpPr/>
            <p:nvPr/>
          </p:nvSpPr>
          <p:spPr>
            <a:xfrm>
              <a:off x="3776382" y="3765176"/>
              <a:ext cx="3189194" cy="2438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18">
                <a:latin typeface="Samsung Sharp Sans Medium" charset="0"/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14" name="Obdélník 13"/>
            <p:cNvSpPr/>
            <p:nvPr/>
          </p:nvSpPr>
          <p:spPr>
            <a:xfrm>
              <a:off x="7209864" y="3765176"/>
              <a:ext cx="3189194" cy="2438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18">
                <a:latin typeface="Samsung Sharp Sans Medium" charset="0"/>
                <a:ea typeface="Samsung Sharp Sans Medium" charset="0"/>
                <a:cs typeface="Samsung Sharp Sans Medium" charset="0"/>
              </a:endParaRPr>
            </a:p>
          </p:txBody>
        </p:sp>
      </p:grpSp>
      <p:sp>
        <p:nvSpPr>
          <p:cNvPr id="15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265473"/>
            <a:ext cx="9528888" cy="119461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pic>
        <p:nvPicPr>
          <p:cNvPr id="16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6798866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47652" y="6375359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13" name="Holder 6"/>
          <p:cNvSpPr txBox="1">
            <a:spLocks/>
          </p:cNvSpPr>
          <p:nvPr/>
        </p:nvSpPr>
        <p:spPr>
          <a:xfrm>
            <a:off x="9041766" y="6398442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tx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3509965"/>
            <a:ext cx="12192000" cy="33480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9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265473"/>
            <a:ext cx="9528888" cy="119461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pic>
        <p:nvPicPr>
          <p:cNvPr id="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349946" y="6539601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11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1099" noProof="0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en-US" sz="1099" noProof="0" dirty="0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40820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1609727"/>
            <a:ext cx="5753100" cy="1325203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7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342901"/>
            <a:ext cx="5753100" cy="31925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pic>
        <p:nvPicPr>
          <p:cNvPr id="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  <p:sp>
        <p:nvSpPr>
          <p:cNvPr id="5" name="Zástupný symbol pro obsah 4"/>
          <p:cNvSpPr>
            <a:spLocks noGrp="1"/>
          </p:cNvSpPr>
          <p:nvPr>
            <p:ph sz="quarter" idx="14" hasCustomPrompt="1"/>
          </p:nvPr>
        </p:nvSpPr>
        <p:spPr>
          <a:xfrm>
            <a:off x="6436784" y="1609294"/>
            <a:ext cx="5327649" cy="4017946"/>
          </a:xfrm>
          <a:prstGeom prst="rect">
            <a:avLst/>
          </a:prstGeom>
        </p:spPr>
        <p:txBody>
          <a:bodyPr/>
          <a:lstStyle>
            <a:lvl1pPr>
              <a:defRPr sz="1300"/>
            </a:lvl1pPr>
            <a:lvl2pPr marL="657851" indent="-380762">
              <a:buFont typeface="Arial" charset="0"/>
              <a:buChar char="•"/>
              <a:defRPr sz="1901"/>
            </a:lvl2pPr>
            <a:lvl3pPr marL="782635" indent="-228458">
              <a:buFont typeface="Arial" charset="0"/>
              <a:buChar char="•"/>
              <a:defRPr sz="1599"/>
            </a:lvl3pPr>
            <a:lvl4pPr marL="1059724" indent="-228458">
              <a:buFont typeface="Arial" charset="0"/>
              <a:buChar char="•"/>
              <a:defRPr sz="1500" baseline="0"/>
            </a:lvl4pPr>
            <a:lvl5pPr marL="1336812" indent="-228458">
              <a:buFont typeface="Arial" charset="0"/>
              <a:buChar char="•"/>
              <a:defRPr sz="1300"/>
            </a:lvl5pPr>
          </a:lstStyle>
          <a:p>
            <a:pPr lvl="0"/>
            <a:r>
              <a:rPr lang="en-US" noProof="0" dirty="0"/>
              <a:t>Click to edit master text style.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751902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k object 16"/>
          <p:cNvSpPr/>
          <p:nvPr/>
        </p:nvSpPr>
        <p:spPr>
          <a:xfrm>
            <a:off x="1" y="1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 sz="662">
              <a:solidFill>
                <a:srgbClr val="000000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12" name="Holder 6"/>
          <p:cNvSpPr txBox="1">
            <a:spLocks/>
          </p:cNvSpPr>
          <p:nvPr/>
        </p:nvSpPr>
        <p:spPr>
          <a:xfrm>
            <a:off x="9041766" y="6578442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1609727"/>
            <a:ext cx="5753100" cy="1325203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6002" b="1" i="0">
                <a:solidFill>
                  <a:schemeClr val="bg1"/>
                </a:solidFill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3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342901"/>
            <a:ext cx="5753100" cy="31925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Presentation title</a:t>
            </a:r>
          </a:p>
        </p:txBody>
      </p:sp>
      <p:pic>
        <p:nvPicPr>
          <p:cNvPr id="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9671851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dea (black backgrou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k object 16"/>
          <p:cNvSpPr/>
          <p:nvPr/>
        </p:nvSpPr>
        <p:spPr>
          <a:xfrm>
            <a:off x="1" y="5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sz="662"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12" name="Holder 6"/>
          <p:cNvSpPr txBox="1">
            <a:spLocks/>
          </p:cNvSpPr>
          <p:nvPr userDrawn="1"/>
        </p:nvSpPr>
        <p:spPr>
          <a:xfrm>
            <a:off x="9041766" y="6575866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9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1609726"/>
            <a:ext cx="5753100" cy="236177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6002" b="1" i="0">
                <a:solidFill>
                  <a:schemeClr val="bg1"/>
                </a:solidFill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342901"/>
            <a:ext cx="5753100" cy="31925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Presentation title</a:t>
            </a:r>
          </a:p>
        </p:txBody>
      </p:sp>
      <p:sp>
        <p:nvSpPr>
          <p:cNvPr id="13" name="Obdélník 12"/>
          <p:cNvSpPr/>
          <p:nvPr/>
        </p:nvSpPr>
        <p:spPr>
          <a:xfrm>
            <a:off x="1" y="2"/>
            <a:ext cx="12192000" cy="94128"/>
          </a:xfrm>
          <a:prstGeom prst="rect">
            <a:avLst/>
          </a:prstGeom>
          <a:gradFill>
            <a:gsLst>
              <a:gs pos="0">
                <a:srgbClr val="174489"/>
              </a:gs>
              <a:gs pos="100000">
                <a:srgbClr val="00B0D7"/>
              </a:gs>
            </a:gsLst>
            <a:lin ang="0" scaled="0"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388" tIns="71388" rIns="71388" bIns="71388" numCol="1" spcCol="38098" rtlCol="0" anchor="ctr">
            <a:noAutofit/>
          </a:bodyPr>
          <a:lstStyle/>
          <a:p>
            <a:pPr algn="ctr" defTabSz="820985" hangingPunct="0"/>
            <a:endParaRPr lang="cs-CZ" sz="3198">
              <a:solidFill>
                <a:srgbClr val="FFFFFF"/>
              </a:solidFill>
              <a:latin typeface="+mn-lt"/>
              <a:sym typeface="Helvetica Light"/>
            </a:endParaRPr>
          </a:p>
        </p:txBody>
      </p:sp>
      <p:pic>
        <p:nvPicPr>
          <p:cNvPr id="14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  <p:sp>
        <p:nvSpPr>
          <p:cNvPr id="16" name="Rectangle 15"/>
          <p:cNvSpPr/>
          <p:nvPr userDrawn="1"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83400888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g Idea (black backgrou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k object 16"/>
          <p:cNvSpPr/>
          <p:nvPr/>
        </p:nvSpPr>
        <p:spPr>
          <a:xfrm>
            <a:off x="1" y="5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sz="662">
              <a:latin typeface="+mn-lt"/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836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 flipV="1">
            <a:off x="1" y="3510644"/>
            <a:ext cx="12192000" cy="33473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818">
              <a:solidFill>
                <a:schemeClr val="bg1">
                  <a:lumMod val="95000"/>
                </a:schemeClr>
              </a:solidFill>
              <a:latin typeface="Samsung Sharp Sans Medium" charset="0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13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tx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grpSp>
        <p:nvGrpSpPr>
          <p:cNvPr id="3" name="Skupina 2"/>
          <p:cNvGrpSpPr/>
          <p:nvPr/>
        </p:nvGrpSpPr>
        <p:grpSpPr>
          <a:xfrm>
            <a:off x="342901" y="3765177"/>
            <a:ext cx="11502264" cy="2438401"/>
            <a:chOff x="342900" y="3765176"/>
            <a:chExt cx="10056158" cy="2438400"/>
          </a:xfrm>
          <a:solidFill>
            <a:schemeClr val="bg1"/>
          </a:solidFill>
        </p:grpSpPr>
        <p:sp>
          <p:nvSpPr>
            <p:cNvPr id="2" name="Obdélník 1"/>
            <p:cNvSpPr/>
            <p:nvPr/>
          </p:nvSpPr>
          <p:spPr>
            <a:xfrm>
              <a:off x="342900" y="3765176"/>
              <a:ext cx="3189194" cy="2438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18">
                <a:latin typeface="Samsung Sharp Sans Medium" charset="0"/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11" name="Obdélník 10"/>
            <p:cNvSpPr/>
            <p:nvPr/>
          </p:nvSpPr>
          <p:spPr>
            <a:xfrm>
              <a:off x="3776382" y="3765176"/>
              <a:ext cx="3189194" cy="2438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18">
                <a:latin typeface="Samsung Sharp Sans Medium" charset="0"/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14" name="Obdélník 13"/>
            <p:cNvSpPr/>
            <p:nvPr/>
          </p:nvSpPr>
          <p:spPr>
            <a:xfrm>
              <a:off x="7209864" y="3765176"/>
              <a:ext cx="3189194" cy="2438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18">
                <a:latin typeface="Samsung Sharp Sans Medium" charset="0"/>
                <a:ea typeface="Samsung Sharp Sans Medium" charset="0"/>
                <a:cs typeface="Samsung Sharp Sans Medium" charset="0"/>
              </a:endParaRPr>
            </a:p>
          </p:txBody>
        </p:sp>
      </p:grpSp>
      <p:sp>
        <p:nvSpPr>
          <p:cNvPr id="15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265473"/>
            <a:ext cx="9528888" cy="119461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pic>
        <p:nvPicPr>
          <p:cNvPr id="16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92728935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dea (white backgrou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k object 16"/>
          <p:cNvSpPr/>
          <p:nvPr/>
        </p:nvSpPr>
        <p:spPr>
          <a:xfrm>
            <a:off x="1" y="5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 sz="800" dirty="0"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12" name="Holder 6"/>
          <p:cNvSpPr txBox="1">
            <a:spLocks/>
          </p:cNvSpPr>
          <p:nvPr/>
        </p:nvSpPr>
        <p:spPr>
          <a:xfrm>
            <a:off x="9041766" y="6575866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tx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9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1609726"/>
            <a:ext cx="5753100" cy="236177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6002" b="1" i="0">
                <a:solidFill>
                  <a:schemeClr val="tx1"/>
                </a:solidFill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342901"/>
            <a:ext cx="5753100" cy="31925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Presentation title</a:t>
            </a:r>
          </a:p>
        </p:txBody>
      </p:sp>
      <p:sp>
        <p:nvSpPr>
          <p:cNvPr id="13" name="Obdélník 12"/>
          <p:cNvSpPr/>
          <p:nvPr/>
        </p:nvSpPr>
        <p:spPr>
          <a:xfrm>
            <a:off x="1" y="2"/>
            <a:ext cx="12192000" cy="94128"/>
          </a:xfrm>
          <a:prstGeom prst="rect">
            <a:avLst/>
          </a:prstGeom>
          <a:gradFill>
            <a:gsLst>
              <a:gs pos="0">
                <a:srgbClr val="174489"/>
              </a:gs>
              <a:gs pos="100000">
                <a:srgbClr val="00B0D7"/>
              </a:gs>
            </a:gsLst>
            <a:lin ang="0" scaled="0"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388" tIns="71388" rIns="71388" bIns="71388" numCol="1" spcCol="38098" rtlCol="0" anchor="ctr">
            <a:noAutofit/>
          </a:bodyPr>
          <a:lstStyle/>
          <a:p>
            <a:pPr algn="ctr" defTabSz="820985" hangingPunct="0"/>
            <a:endParaRPr lang="cs-CZ" sz="3198">
              <a:solidFill>
                <a:srgbClr val="FFFFFF"/>
              </a:solidFill>
              <a:latin typeface="+mn-lt"/>
              <a:sym typeface="Helvetica Light"/>
            </a:endParaRPr>
          </a:p>
        </p:txBody>
      </p:sp>
      <p:pic>
        <p:nvPicPr>
          <p:cNvPr id="14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66146289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d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9725"/>
            <a:ext cx="11455810" cy="400941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7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342901"/>
            <a:ext cx="5753100" cy="31925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pic>
        <p:nvPicPr>
          <p:cNvPr id="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52940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ig Id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/>
          <p:nvPr/>
        </p:nvSpPr>
        <p:spPr>
          <a:xfrm>
            <a:off x="360829" y="2204360"/>
            <a:ext cx="11446331" cy="39678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99">
              <a:solidFill>
                <a:schemeClr val="tx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8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265472"/>
            <a:ext cx="9528888" cy="94336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9" name="Zástupný symbol pro text 3"/>
          <p:cNvSpPr>
            <a:spLocks noGrp="1"/>
          </p:cNvSpPr>
          <p:nvPr>
            <p:ph type="body" sz="quarter" idx="57" hasCustomPrompt="1"/>
          </p:nvPr>
        </p:nvSpPr>
        <p:spPr>
          <a:xfrm>
            <a:off x="342900" y="1208839"/>
            <a:ext cx="9528888" cy="867935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pic>
        <p:nvPicPr>
          <p:cNvPr id="6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47731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Call-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9725"/>
            <a:ext cx="11455810" cy="400941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7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342901"/>
            <a:ext cx="5753100" cy="31925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pic>
        <p:nvPicPr>
          <p:cNvPr id="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15224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Blee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1"/>
            <a:ext cx="12192000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62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03606112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55" hasCustomPrompt="1"/>
          </p:nvPr>
        </p:nvSpPr>
        <p:spPr>
          <a:xfrm>
            <a:off x="1" y="1228726"/>
            <a:ext cx="12192000" cy="440055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6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342901"/>
            <a:ext cx="5753100" cy="22682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sp>
        <p:nvSpPr>
          <p:cNvPr id="8" name="Zástupný symbol pro text 3"/>
          <p:cNvSpPr>
            <a:spLocks noGrp="1"/>
          </p:cNvSpPr>
          <p:nvPr>
            <p:ph type="body" sz="quarter" idx="71" hasCustomPrompt="1"/>
          </p:nvPr>
        </p:nvSpPr>
        <p:spPr>
          <a:xfrm>
            <a:off x="342900" y="5768105"/>
            <a:ext cx="5753100" cy="52016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pic>
        <p:nvPicPr>
          <p:cNvPr id="7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70809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plit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6044184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6147816" y="1"/>
            <a:ext cx="6044184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62" name="Holder 6"/>
          <p:cNvSpPr txBox="1">
            <a:spLocks/>
          </p:cNvSpPr>
          <p:nvPr/>
        </p:nvSpPr>
        <p:spPr>
          <a:xfrm>
            <a:off x="9041766" y="6548571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05844049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ype and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55" hasCustomPrompt="1"/>
          </p:nvPr>
        </p:nvSpPr>
        <p:spPr>
          <a:xfrm>
            <a:off x="6096003" y="1"/>
            <a:ext cx="6095998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9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9726"/>
            <a:ext cx="4930775" cy="66785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0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1" y="757246"/>
            <a:ext cx="4930775" cy="22682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sp>
        <p:nvSpPr>
          <p:cNvPr id="12" name="Zástupný symbol pro text 3"/>
          <p:cNvSpPr>
            <a:spLocks noGrp="1"/>
          </p:cNvSpPr>
          <p:nvPr>
            <p:ph type="body" sz="quarter" idx="58" hasCustomPrompt="1"/>
          </p:nvPr>
        </p:nvSpPr>
        <p:spPr>
          <a:xfrm>
            <a:off x="342901" y="2655138"/>
            <a:ext cx="4930775" cy="339674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pic>
        <p:nvPicPr>
          <p:cNvPr id="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679" y="140979"/>
            <a:ext cx="1055787" cy="281086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14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1099" noProof="0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en-US" sz="1099" noProof="0" dirty="0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148537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ype and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55" hasCustomPrompt="1"/>
          </p:nvPr>
        </p:nvSpPr>
        <p:spPr>
          <a:xfrm>
            <a:off x="6096003" y="-1"/>
            <a:ext cx="6095998" cy="339242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57" hasCustomPrompt="1"/>
          </p:nvPr>
        </p:nvSpPr>
        <p:spPr>
          <a:xfrm>
            <a:off x="6096003" y="3465576"/>
            <a:ext cx="6095998" cy="339242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0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9726"/>
            <a:ext cx="4930775" cy="66785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2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1" y="757242"/>
            <a:ext cx="4930775" cy="22682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sp>
        <p:nvSpPr>
          <p:cNvPr id="14" name="Zástupný symbol pro text 3"/>
          <p:cNvSpPr>
            <a:spLocks noGrp="1"/>
          </p:cNvSpPr>
          <p:nvPr>
            <p:ph type="body" sz="quarter" idx="59" hasCustomPrompt="1"/>
          </p:nvPr>
        </p:nvSpPr>
        <p:spPr>
          <a:xfrm>
            <a:off x="342901" y="2655138"/>
            <a:ext cx="4930775" cy="339674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pic>
        <p:nvPicPr>
          <p:cNvPr id="9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679" y="140979"/>
            <a:ext cx="1055787" cy="281086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16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1099" noProof="0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en-US" sz="1099" noProof="0" dirty="0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62028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ype and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55" hasCustomPrompt="1"/>
          </p:nvPr>
        </p:nvSpPr>
        <p:spPr>
          <a:xfrm>
            <a:off x="6095999" y="-1"/>
            <a:ext cx="3008376" cy="6858001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57" hasCustomPrompt="1"/>
          </p:nvPr>
        </p:nvSpPr>
        <p:spPr>
          <a:xfrm>
            <a:off x="9185211" y="-2"/>
            <a:ext cx="3008376" cy="6858001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9726"/>
            <a:ext cx="4930775" cy="66785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4" name="Zástupný symbol pro text 3"/>
          <p:cNvSpPr>
            <a:spLocks noGrp="1"/>
          </p:cNvSpPr>
          <p:nvPr>
            <p:ph type="body" sz="quarter" idx="59" hasCustomPrompt="1"/>
          </p:nvPr>
        </p:nvSpPr>
        <p:spPr>
          <a:xfrm>
            <a:off x="342901" y="2655138"/>
            <a:ext cx="4930775" cy="339674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sp>
        <p:nvSpPr>
          <p:cNvPr id="16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1" y="757242"/>
            <a:ext cx="4930775" cy="22682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pic>
        <p:nvPicPr>
          <p:cNvPr id="9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679" y="140979"/>
            <a:ext cx="1055787" cy="281086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15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1099" noProof="0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en-US" sz="1099" noProof="0" dirty="0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1755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47652" y="6375359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13" name="Holder 6"/>
          <p:cNvSpPr txBox="1">
            <a:spLocks/>
          </p:cNvSpPr>
          <p:nvPr/>
        </p:nvSpPr>
        <p:spPr>
          <a:xfrm>
            <a:off x="9041766" y="6398442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tx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3509965"/>
            <a:ext cx="12192000" cy="33480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9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265473"/>
            <a:ext cx="9528888" cy="119461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pic>
        <p:nvPicPr>
          <p:cNvPr id="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349946" y="6539601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11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1099" noProof="0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en-US" sz="1099" noProof="0" dirty="0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96800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ype and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55" hasCustomPrompt="1"/>
          </p:nvPr>
        </p:nvSpPr>
        <p:spPr>
          <a:xfrm>
            <a:off x="6096000" y="-2"/>
            <a:ext cx="6096002" cy="2231137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57" hasCustomPrompt="1"/>
          </p:nvPr>
        </p:nvSpPr>
        <p:spPr>
          <a:xfrm>
            <a:off x="6096000" y="2313433"/>
            <a:ext cx="6096002" cy="2231137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58" hasCustomPrompt="1"/>
          </p:nvPr>
        </p:nvSpPr>
        <p:spPr>
          <a:xfrm>
            <a:off x="6096000" y="4626864"/>
            <a:ext cx="6096002" cy="2231137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9726"/>
            <a:ext cx="4930775" cy="66785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6" name="Zástupný symbol pro text 3"/>
          <p:cNvSpPr>
            <a:spLocks noGrp="1"/>
          </p:cNvSpPr>
          <p:nvPr>
            <p:ph type="body" sz="quarter" idx="60" hasCustomPrompt="1"/>
          </p:nvPr>
        </p:nvSpPr>
        <p:spPr>
          <a:xfrm>
            <a:off x="342901" y="2655138"/>
            <a:ext cx="4930775" cy="339674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sp>
        <p:nvSpPr>
          <p:cNvPr id="18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1" y="757242"/>
            <a:ext cx="4930775" cy="22682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679" y="140979"/>
            <a:ext cx="1055787" cy="281086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17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1099" noProof="0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en-US" sz="1099" noProof="0" dirty="0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74214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ype and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/>
          <p:cNvSpPr>
            <a:spLocks noGrp="1"/>
          </p:cNvSpPr>
          <p:nvPr>
            <p:ph type="pic" sz="quarter" idx="57" hasCustomPrompt="1"/>
          </p:nvPr>
        </p:nvSpPr>
        <p:spPr>
          <a:xfrm>
            <a:off x="6121865" y="4643440"/>
            <a:ext cx="1965960" cy="1628019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59" hasCustomPrompt="1"/>
          </p:nvPr>
        </p:nvSpPr>
        <p:spPr>
          <a:xfrm>
            <a:off x="10196514" y="1957387"/>
            <a:ext cx="1649412" cy="431368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60" hasCustomPrompt="1"/>
          </p:nvPr>
        </p:nvSpPr>
        <p:spPr>
          <a:xfrm>
            <a:off x="6121865" y="1957386"/>
            <a:ext cx="4007974" cy="261518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66" hasCustomPrompt="1"/>
          </p:nvPr>
        </p:nvSpPr>
        <p:spPr>
          <a:xfrm>
            <a:off x="8163879" y="4643440"/>
            <a:ext cx="1965960" cy="1627631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21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9726"/>
            <a:ext cx="4930775" cy="66785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22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1" y="342901"/>
            <a:ext cx="4930775" cy="22682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32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sp>
        <p:nvSpPr>
          <p:cNvPr id="26" name="Zástupný symbol pro text 3"/>
          <p:cNvSpPr>
            <a:spLocks noGrp="1"/>
          </p:cNvSpPr>
          <p:nvPr>
            <p:ph type="body" sz="quarter" idx="58" hasCustomPrompt="1"/>
          </p:nvPr>
        </p:nvSpPr>
        <p:spPr>
          <a:xfrm>
            <a:off x="342901" y="2655138"/>
            <a:ext cx="4930775" cy="339674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sp>
        <p:nvSpPr>
          <p:cNvPr id="28" name="Zástupný symbol pro text 3"/>
          <p:cNvSpPr>
            <a:spLocks noGrp="1"/>
          </p:cNvSpPr>
          <p:nvPr>
            <p:ph type="body" sz="quarter" idx="70" hasCustomPrompt="1"/>
          </p:nvPr>
        </p:nvSpPr>
        <p:spPr>
          <a:xfrm>
            <a:off x="6121865" y="1684831"/>
            <a:ext cx="4006748" cy="27255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pic>
        <p:nvPicPr>
          <p:cNvPr id="14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15326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265471"/>
            <a:ext cx="9528888" cy="44572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0" name="Oval 20"/>
          <p:cNvSpPr/>
          <p:nvPr/>
        </p:nvSpPr>
        <p:spPr>
          <a:xfrm>
            <a:off x="341464" y="6480642"/>
            <a:ext cx="171451" cy="171451"/>
          </a:xfrm>
          <a:prstGeom prst="ellipse">
            <a:avLst/>
          </a:prstGeom>
          <a:solidFill>
            <a:srgbClr val="35B2CB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99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21"/>
          <p:cNvSpPr txBox="1"/>
          <p:nvPr/>
        </p:nvSpPr>
        <p:spPr>
          <a:xfrm>
            <a:off x="504671" y="6385427"/>
            <a:ext cx="1157886" cy="276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99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Completed</a:t>
            </a:r>
          </a:p>
        </p:txBody>
      </p:sp>
      <p:sp>
        <p:nvSpPr>
          <p:cNvPr id="12" name="Oval 25"/>
          <p:cNvSpPr/>
          <p:nvPr/>
        </p:nvSpPr>
        <p:spPr>
          <a:xfrm>
            <a:off x="1726723" y="6480642"/>
            <a:ext cx="171451" cy="171451"/>
          </a:xfrm>
          <a:prstGeom prst="ellipse">
            <a:avLst/>
          </a:prstGeom>
          <a:solidFill>
            <a:srgbClr val="92D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99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TextBox 26"/>
          <p:cNvSpPr txBox="1"/>
          <p:nvPr/>
        </p:nvSpPr>
        <p:spPr>
          <a:xfrm>
            <a:off x="1905974" y="6385427"/>
            <a:ext cx="1157886" cy="276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99">
                <a:solidFill>
                  <a:schemeClr val="tx1">
                    <a:lumMod val="65000"/>
                    <a:lumOff val="3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On-track</a:t>
            </a:r>
          </a:p>
        </p:txBody>
      </p:sp>
      <p:sp>
        <p:nvSpPr>
          <p:cNvPr id="14" name="Oval 27"/>
          <p:cNvSpPr/>
          <p:nvPr/>
        </p:nvSpPr>
        <p:spPr>
          <a:xfrm>
            <a:off x="2849891" y="6480642"/>
            <a:ext cx="171451" cy="171451"/>
          </a:xfrm>
          <a:prstGeom prst="ellipse">
            <a:avLst/>
          </a:prstGeom>
          <a:solidFill>
            <a:srgbClr val="FFC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99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TextBox 28"/>
          <p:cNvSpPr txBox="1"/>
          <p:nvPr/>
        </p:nvSpPr>
        <p:spPr>
          <a:xfrm>
            <a:off x="3013098" y="6385427"/>
            <a:ext cx="1157886" cy="276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99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Minor issues</a:t>
            </a:r>
          </a:p>
        </p:txBody>
      </p:sp>
      <p:sp>
        <p:nvSpPr>
          <p:cNvPr id="16" name="Oval 29"/>
          <p:cNvSpPr/>
          <p:nvPr/>
        </p:nvSpPr>
        <p:spPr>
          <a:xfrm>
            <a:off x="4235152" y="6480642"/>
            <a:ext cx="171451" cy="171451"/>
          </a:xfrm>
          <a:prstGeom prst="ellipse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99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TextBox 30"/>
          <p:cNvSpPr txBox="1"/>
          <p:nvPr/>
        </p:nvSpPr>
        <p:spPr>
          <a:xfrm>
            <a:off x="4414402" y="6385427"/>
            <a:ext cx="1157886" cy="276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99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Major issues</a:t>
            </a:r>
          </a:p>
        </p:txBody>
      </p:sp>
      <p:pic>
        <p:nvPicPr>
          <p:cNvPr id="1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11395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7075" y="141290"/>
            <a:ext cx="1055688" cy="28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ástupný symbol pro text 3"/>
          <p:cNvSpPr>
            <a:spLocks noGrp="1"/>
          </p:cNvSpPr>
          <p:nvPr>
            <p:ph type="body" sz="quarter" idx="11"/>
          </p:nvPr>
        </p:nvSpPr>
        <p:spPr>
          <a:xfrm>
            <a:off x="342901" y="265473"/>
            <a:ext cx="10544175" cy="119461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6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5871260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ue section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746B3A33-4FF2-4C43-80AF-C3811702D2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543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sz="1092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7DCC69AC-7884-EB4B-96E6-17F45C6A8BDA}"/>
              </a:ext>
            </a:extLst>
          </p:cNvPr>
          <p:cNvSpPr txBox="1"/>
          <p:nvPr userDrawn="1"/>
        </p:nvSpPr>
        <p:spPr>
          <a:xfrm>
            <a:off x="1160791" y="6494553"/>
            <a:ext cx="2275131" cy="13272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0" lvl="0" indent="0" algn="l" defTabSz="554389" rtl="0" eaLnBrk="1" fontAlgn="auto" latinLnBrk="0" hangingPunct="1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amsungOne-400"/>
              </a:rPr>
              <a:t>Proprietary and</a:t>
            </a:r>
            <a:r>
              <a:rPr kumimoji="0" lang="en-US" sz="800" b="0" i="0" u="none" strike="noStrike" kern="1200" cap="none" spc="38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amsungOne-400"/>
              </a:rPr>
              <a:t> 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amsungOne-400"/>
              </a:rPr>
              <a:t>confidential</a:t>
            </a:r>
          </a:p>
        </p:txBody>
      </p:sp>
      <p:sp>
        <p:nvSpPr>
          <p:cNvPr id="4" name="Freeform 1">
            <a:extLst>
              <a:ext uri="{FF2B5EF4-FFF2-40B4-BE49-F238E27FC236}">
                <a16:creationId xmlns:a16="http://schemas.microsoft.com/office/drawing/2014/main" id="{89AF45A1-32FC-5641-A3F9-AF202566E9FC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10880725" y="6462428"/>
            <a:ext cx="968375" cy="148298"/>
          </a:xfrm>
          <a:custGeom>
            <a:avLst/>
            <a:gdLst>
              <a:gd name="T0" fmla="*/ 581 w 15377"/>
              <a:gd name="T1" fmla="*/ 522 h 2356"/>
              <a:gd name="T2" fmla="*/ 985 w 15377"/>
              <a:gd name="T3" fmla="*/ 576 h 2356"/>
              <a:gd name="T4" fmla="*/ 1532 w 15377"/>
              <a:gd name="T5" fmla="*/ 711 h 2356"/>
              <a:gd name="T6" fmla="*/ 790 w 15377"/>
              <a:gd name="T7" fmla="*/ 3 h 2356"/>
              <a:gd name="T8" fmla="*/ 31 w 15377"/>
              <a:gd name="T9" fmla="*/ 784 h 2356"/>
              <a:gd name="T10" fmla="*/ 1027 w 15377"/>
              <a:gd name="T11" fmla="*/ 1811 h 2356"/>
              <a:gd name="T12" fmla="*/ 593 w 15377"/>
              <a:gd name="T13" fmla="*/ 1760 h 2356"/>
              <a:gd name="T14" fmla="*/ 0 w 15377"/>
              <a:gd name="T15" fmla="*/ 1548 h 2356"/>
              <a:gd name="T16" fmla="*/ 799 w 15377"/>
              <a:gd name="T17" fmla="*/ 2355 h 2356"/>
              <a:gd name="T18" fmla="*/ 1572 w 15377"/>
              <a:gd name="T19" fmla="*/ 1494 h 2356"/>
              <a:gd name="T20" fmla="*/ 7731 w 15377"/>
              <a:gd name="T21" fmla="*/ 643 h 2356"/>
              <a:gd name="T22" fmla="*/ 7929 w 15377"/>
              <a:gd name="T23" fmla="*/ 384 h 2356"/>
              <a:gd name="T24" fmla="*/ 8129 w 15377"/>
              <a:gd name="T25" fmla="*/ 717 h 2356"/>
              <a:gd name="T26" fmla="*/ 8671 w 15377"/>
              <a:gd name="T27" fmla="*/ 564 h 2356"/>
              <a:gd name="T28" fmla="*/ 7179 w 15377"/>
              <a:gd name="T29" fmla="*/ 499 h 2356"/>
              <a:gd name="T30" fmla="*/ 8163 w 15377"/>
              <a:gd name="T31" fmla="*/ 1644 h 2356"/>
              <a:gd name="T32" fmla="*/ 7954 w 15377"/>
              <a:gd name="T33" fmla="*/ 1952 h 2356"/>
              <a:gd name="T34" fmla="*/ 7734 w 15377"/>
              <a:gd name="T35" fmla="*/ 1542 h 2356"/>
              <a:gd name="T36" fmla="*/ 7151 w 15377"/>
              <a:gd name="T37" fmla="*/ 1709 h 2356"/>
              <a:gd name="T38" fmla="*/ 8708 w 15377"/>
              <a:gd name="T39" fmla="*/ 1844 h 2356"/>
              <a:gd name="T40" fmla="*/ 7731 w 15377"/>
              <a:gd name="T41" fmla="*/ 643 h 2356"/>
              <a:gd name="T42" fmla="*/ 12204 w 15377"/>
              <a:gd name="T43" fmla="*/ 70 h 2356"/>
              <a:gd name="T44" fmla="*/ 11388 w 15377"/>
              <a:gd name="T45" fmla="*/ 2245 h 2356"/>
              <a:gd name="T46" fmla="*/ 11896 w 15377"/>
              <a:gd name="T47" fmla="*/ 420 h 2356"/>
              <a:gd name="T48" fmla="*/ 13234 w 15377"/>
              <a:gd name="T49" fmla="*/ 2245 h 2356"/>
              <a:gd name="T50" fmla="*/ 12692 w 15377"/>
              <a:gd name="T51" fmla="*/ 70 h 2356"/>
              <a:gd name="T52" fmla="*/ 1947 w 15377"/>
              <a:gd name="T53" fmla="*/ 2268 h 2356"/>
              <a:gd name="T54" fmla="*/ 2847 w 15377"/>
              <a:gd name="T55" fmla="*/ 234 h 2356"/>
              <a:gd name="T56" fmla="*/ 3736 w 15377"/>
              <a:gd name="T57" fmla="*/ 2268 h 2356"/>
              <a:gd name="T58" fmla="*/ 2353 w 15377"/>
              <a:gd name="T59" fmla="*/ 70 h 2356"/>
              <a:gd name="T60" fmla="*/ 5396 w 15377"/>
              <a:gd name="T61" fmla="*/ 1788 h 2356"/>
              <a:gd name="T62" fmla="*/ 4222 w 15377"/>
              <a:gd name="T63" fmla="*/ 70 h 2356"/>
              <a:gd name="T64" fmla="*/ 4724 w 15377"/>
              <a:gd name="T65" fmla="*/ 2268 h 2356"/>
              <a:gd name="T66" fmla="*/ 5116 w 15377"/>
              <a:gd name="T67" fmla="*/ 2268 h 2356"/>
              <a:gd name="T68" fmla="*/ 6053 w 15377"/>
              <a:gd name="T69" fmla="*/ 234 h 2356"/>
              <a:gd name="T70" fmla="*/ 6617 w 15377"/>
              <a:gd name="T71" fmla="*/ 2268 h 2356"/>
              <a:gd name="T72" fmla="*/ 5672 w 15377"/>
              <a:gd name="T73" fmla="*/ 70 h 2356"/>
              <a:gd name="T74" fmla="*/ 10779 w 15377"/>
              <a:gd name="T75" fmla="*/ 70 h 2356"/>
              <a:gd name="T76" fmla="*/ 10223 w 15377"/>
              <a:gd name="T77" fmla="*/ 1695 h 2356"/>
              <a:gd name="T78" fmla="*/ 10006 w 15377"/>
              <a:gd name="T79" fmla="*/ 1940 h 2356"/>
              <a:gd name="T80" fmla="*/ 9791 w 15377"/>
              <a:gd name="T81" fmla="*/ 1695 h 2356"/>
              <a:gd name="T82" fmla="*/ 9235 w 15377"/>
              <a:gd name="T83" fmla="*/ 70 h 2356"/>
              <a:gd name="T84" fmla="*/ 9241 w 15377"/>
              <a:gd name="T85" fmla="*/ 1788 h 2356"/>
              <a:gd name="T86" fmla="*/ 10773 w 15377"/>
              <a:gd name="T87" fmla="*/ 1788 h 2356"/>
              <a:gd name="T88" fmla="*/ 10779 w 15377"/>
              <a:gd name="T89" fmla="*/ 70 h 2356"/>
              <a:gd name="T90" fmla="*/ 14594 w 15377"/>
              <a:gd name="T91" fmla="*/ 1356 h 2356"/>
              <a:gd name="T92" fmla="*/ 14820 w 15377"/>
              <a:gd name="T93" fmla="*/ 1672 h 2356"/>
              <a:gd name="T94" fmla="*/ 14589 w 15377"/>
              <a:gd name="T95" fmla="*/ 1918 h 2356"/>
              <a:gd name="T96" fmla="*/ 14360 w 15377"/>
              <a:gd name="T97" fmla="*/ 1672 h 2356"/>
              <a:gd name="T98" fmla="*/ 14371 w 15377"/>
              <a:gd name="T99" fmla="*/ 564 h 2356"/>
              <a:gd name="T100" fmla="*/ 14809 w 15377"/>
              <a:gd name="T101" fmla="*/ 564 h 2356"/>
              <a:gd name="T102" fmla="*/ 14814 w 15377"/>
              <a:gd name="T103" fmla="*/ 770 h 2356"/>
              <a:gd name="T104" fmla="*/ 15367 w 15377"/>
              <a:gd name="T105" fmla="*/ 697 h 2356"/>
              <a:gd name="T106" fmla="*/ 14594 w 15377"/>
              <a:gd name="T107" fmla="*/ 8 h 2356"/>
              <a:gd name="T108" fmla="*/ 13813 w 15377"/>
              <a:gd name="T109" fmla="*/ 697 h 2356"/>
              <a:gd name="T110" fmla="*/ 13821 w 15377"/>
              <a:gd name="T111" fmla="*/ 1763 h 2356"/>
              <a:gd name="T112" fmla="*/ 15367 w 15377"/>
              <a:gd name="T113" fmla="*/ 1763 h 2356"/>
              <a:gd name="T114" fmla="*/ 15376 w 15377"/>
              <a:gd name="T115" fmla="*/ 1035 h 23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5377" h="2356">
                <a:moveTo>
                  <a:pt x="584" y="638"/>
                </a:moveTo>
                <a:cubicBezTo>
                  <a:pt x="573" y="592"/>
                  <a:pt x="576" y="547"/>
                  <a:pt x="581" y="522"/>
                </a:cubicBezTo>
                <a:cubicBezTo>
                  <a:pt x="595" y="451"/>
                  <a:pt x="643" y="375"/>
                  <a:pt x="782" y="375"/>
                </a:cubicBezTo>
                <a:cubicBezTo>
                  <a:pt x="911" y="375"/>
                  <a:pt x="985" y="454"/>
                  <a:pt x="985" y="576"/>
                </a:cubicBezTo>
                <a:lnTo>
                  <a:pt x="985" y="711"/>
                </a:lnTo>
                <a:lnTo>
                  <a:pt x="1532" y="711"/>
                </a:lnTo>
                <a:lnTo>
                  <a:pt x="1532" y="556"/>
                </a:lnTo>
                <a:cubicBezTo>
                  <a:pt x="1532" y="79"/>
                  <a:pt x="1100" y="3"/>
                  <a:pt x="790" y="3"/>
                </a:cubicBezTo>
                <a:cubicBezTo>
                  <a:pt x="403" y="0"/>
                  <a:pt x="85" y="130"/>
                  <a:pt x="25" y="488"/>
                </a:cubicBezTo>
                <a:cubicBezTo>
                  <a:pt x="8" y="587"/>
                  <a:pt x="6" y="674"/>
                  <a:pt x="31" y="784"/>
                </a:cubicBezTo>
                <a:cubicBezTo>
                  <a:pt x="127" y="1232"/>
                  <a:pt x="909" y="1362"/>
                  <a:pt x="1021" y="1647"/>
                </a:cubicBezTo>
                <a:cubicBezTo>
                  <a:pt x="1044" y="1700"/>
                  <a:pt x="1036" y="1768"/>
                  <a:pt x="1027" y="1811"/>
                </a:cubicBezTo>
                <a:cubicBezTo>
                  <a:pt x="1010" y="1884"/>
                  <a:pt x="959" y="1960"/>
                  <a:pt x="813" y="1960"/>
                </a:cubicBezTo>
                <a:cubicBezTo>
                  <a:pt x="674" y="1960"/>
                  <a:pt x="593" y="1881"/>
                  <a:pt x="593" y="1760"/>
                </a:cubicBezTo>
                <a:lnTo>
                  <a:pt x="593" y="1548"/>
                </a:lnTo>
                <a:lnTo>
                  <a:pt x="0" y="1548"/>
                </a:lnTo>
                <a:lnTo>
                  <a:pt x="0" y="1717"/>
                </a:lnTo>
                <a:cubicBezTo>
                  <a:pt x="0" y="2208"/>
                  <a:pt x="386" y="2355"/>
                  <a:pt x="799" y="2355"/>
                </a:cubicBezTo>
                <a:cubicBezTo>
                  <a:pt x="1196" y="2355"/>
                  <a:pt x="1521" y="2220"/>
                  <a:pt x="1575" y="1853"/>
                </a:cubicBezTo>
                <a:cubicBezTo>
                  <a:pt x="1600" y="1664"/>
                  <a:pt x="1580" y="1540"/>
                  <a:pt x="1572" y="1494"/>
                </a:cubicBezTo>
                <a:cubicBezTo>
                  <a:pt x="1481" y="1030"/>
                  <a:pt x="646" y="894"/>
                  <a:pt x="584" y="638"/>
                </a:cubicBezTo>
                <a:close/>
                <a:moveTo>
                  <a:pt x="7731" y="643"/>
                </a:moveTo>
                <a:cubicBezTo>
                  <a:pt x="7723" y="601"/>
                  <a:pt x="7726" y="553"/>
                  <a:pt x="7728" y="530"/>
                </a:cubicBezTo>
                <a:cubicBezTo>
                  <a:pt x="7745" y="460"/>
                  <a:pt x="7790" y="384"/>
                  <a:pt x="7929" y="384"/>
                </a:cubicBezTo>
                <a:cubicBezTo>
                  <a:pt x="8056" y="384"/>
                  <a:pt x="8129" y="463"/>
                  <a:pt x="8129" y="581"/>
                </a:cubicBezTo>
                <a:lnTo>
                  <a:pt x="8129" y="717"/>
                </a:lnTo>
                <a:lnTo>
                  <a:pt x="8671" y="717"/>
                </a:lnTo>
                <a:lnTo>
                  <a:pt x="8671" y="564"/>
                </a:lnTo>
                <a:cubicBezTo>
                  <a:pt x="8671" y="90"/>
                  <a:pt x="8248" y="17"/>
                  <a:pt x="7940" y="17"/>
                </a:cubicBezTo>
                <a:cubicBezTo>
                  <a:pt x="7554" y="17"/>
                  <a:pt x="7238" y="144"/>
                  <a:pt x="7179" y="499"/>
                </a:cubicBezTo>
                <a:cubicBezTo>
                  <a:pt x="7165" y="595"/>
                  <a:pt x="7159" y="683"/>
                  <a:pt x="7185" y="793"/>
                </a:cubicBezTo>
                <a:cubicBezTo>
                  <a:pt x="7278" y="1232"/>
                  <a:pt x="8050" y="1362"/>
                  <a:pt x="8163" y="1644"/>
                </a:cubicBezTo>
                <a:cubicBezTo>
                  <a:pt x="8183" y="1698"/>
                  <a:pt x="8177" y="1765"/>
                  <a:pt x="8166" y="1805"/>
                </a:cubicBezTo>
                <a:cubicBezTo>
                  <a:pt x="8149" y="1878"/>
                  <a:pt x="8101" y="1952"/>
                  <a:pt x="7954" y="1952"/>
                </a:cubicBezTo>
                <a:cubicBezTo>
                  <a:pt x="7819" y="1952"/>
                  <a:pt x="7734" y="1873"/>
                  <a:pt x="7734" y="1754"/>
                </a:cubicBezTo>
                <a:lnTo>
                  <a:pt x="7734" y="1542"/>
                </a:lnTo>
                <a:lnTo>
                  <a:pt x="7151" y="1542"/>
                </a:lnTo>
                <a:lnTo>
                  <a:pt x="7151" y="1709"/>
                </a:lnTo>
                <a:cubicBezTo>
                  <a:pt x="7151" y="2194"/>
                  <a:pt x="7532" y="2341"/>
                  <a:pt x="7940" y="2341"/>
                </a:cubicBezTo>
                <a:cubicBezTo>
                  <a:pt x="8332" y="2341"/>
                  <a:pt x="8657" y="2206"/>
                  <a:pt x="8708" y="1844"/>
                </a:cubicBezTo>
                <a:cubicBezTo>
                  <a:pt x="8733" y="1655"/>
                  <a:pt x="8713" y="1534"/>
                  <a:pt x="8705" y="1489"/>
                </a:cubicBezTo>
                <a:cubicBezTo>
                  <a:pt x="8617" y="1033"/>
                  <a:pt x="7793" y="897"/>
                  <a:pt x="7731" y="643"/>
                </a:cubicBezTo>
                <a:close/>
                <a:moveTo>
                  <a:pt x="12720" y="1839"/>
                </a:moveTo>
                <a:lnTo>
                  <a:pt x="12204" y="70"/>
                </a:lnTo>
                <a:lnTo>
                  <a:pt x="11388" y="70"/>
                </a:lnTo>
                <a:lnTo>
                  <a:pt x="11388" y="2245"/>
                </a:lnTo>
                <a:lnTo>
                  <a:pt x="11927" y="2245"/>
                </a:lnTo>
                <a:lnTo>
                  <a:pt x="11896" y="420"/>
                </a:lnTo>
                <a:lnTo>
                  <a:pt x="12452" y="2245"/>
                </a:lnTo>
                <a:lnTo>
                  <a:pt x="13234" y="2245"/>
                </a:lnTo>
                <a:lnTo>
                  <a:pt x="13234" y="70"/>
                </a:lnTo>
                <a:lnTo>
                  <a:pt x="12692" y="70"/>
                </a:lnTo>
                <a:lnTo>
                  <a:pt x="12720" y="1839"/>
                </a:lnTo>
                <a:close/>
                <a:moveTo>
                  <a:pt x="1947" y="2268"/>
                </a:moveTo>
                <a:lnTo>
                  <a:pt x="2540" y="2268"/>
                </a:lnTo>
                <a:lnTo>
                  <a:pt x="2847" y="234"/>
                </a:lnTo>
                <a:lnTo>
                  <a:pt x="3146" y="2268"/>
                </a:lnTo>
                <a:lnTo>
                  <a:pt x="3736" y="2268"/>
                </a:lnTo>
                <a:lnTo>
                  <a:pt x="3330" y="70"/>
                </a:lnTo>
                <a:lnTo>
                  <a:pt x="2353" y="70"/>
                </a:lnTo>
                <a:lnTo>
                  <a:pt x="1947" y="2268"/>
                </a:lnTo>
                <a:close/>
                <a:moveTo>
                  <a:pt x="5396" y="1788"/>
                </a:moveTo>
                <a:lnTo>
                  <a:pt x="5119" y="70"/>
                </a:lnTo>
                <a:lnTo>
                  <a:pt x="4222" y="70"/>
                </a:lnTo>
                <a:lnTo>
                  <a:pt x="4174" y="2268"/>
                </a:lnTo>
                <a:lnTo>
                  <a:pt x="4724" y="2268"/>
                </a:lnTo>
                <a:lnTo>
                  <a:pt x="4738" y="234"/>
                </a:lnTo>
                <a:lnTo>
                  <a:pt x="5116" y="2268"/>
                </a:lnTo>
                <a:lnTo>
                  <a:pt x="5672" y="2268"/>
                </a:lnTo>
                <a:lnTo>
                  <a:pt x="6053" y="234"/>
                </a:lnTo>
                <a:lnTo>
                  <a:pt x="6067" y="2268"/>
                </a:lnTo>
                <a:lnTo>
                  <a:pt x="6617" y="2268"/>
                </a:lnTo>
                <a:lnTo>
                  <a:pt x="6569" y="70"/>
                </a:lnTo>
                <a:lnTo>
                  <a:pt x="5672" y="70"/>
                </a:lnTo>
                <a:lnTo>
                  <a:pt x="5396" y="1788"/>
                </a:lnTo>
                <a:close/>
                <a:moveTo>
                  <a:pt x="10779" y="70"/>
                </a:moveTo>
                <a:lnTo>
                  <a:pt x="10223" y="70"/>
                </a:lnTo>
                <a:lnTo>
                  <a:pt x="10223" y="1695"/>
                </a:lnTo>
                <a:cubicBezTo>
                  <a:pt x="10223" y="1723"/>
                  <a:pt x="10223" y="1754"/>
                  <a:pt x="10217" y="1779"/>
                </a:cubicBezTo>
                <a:cubicBezTo>
                  <a:pt x="10206" y="1833"/>
                  <a:pt x="10161" y="1940"/>
                  <a:pt x="10006" y="1940"/>
                </a:cubicBezTo>
                <a:cubicBezTo>
                  <a:pt x="9853" y="1940"/>
                  <a:pt x="9808" y="1836"/>
                  <a:pt x="9797" y="1779"/>
                </a:cubicBezTo>
                <a:cubicBezTo>
                  <a:pt x="9791" y="1757"/>
                  <a:pt x="9791" y="1723"/>
                  <a:pt x="9791" y="1695"/>
                </a:cubicBezTo>
                <a:lnTo>
                  <a:pt x="9791" y="70"/>
                </a:lnTo>
                <a:lnTo>
                  <a:pt x="9235" y="70"/>
                </a:lnTo>
                <a:lnTo>
                  <a:pt x="9235" y="1644"/>
                </a:lnTo>
                <a:cubicBezTo>
                  <a:pt x="9235" y="1684"/>
                  <a:pt x="9238" y="1768"/>
                  <a:pt x="9241" y="1788"/>
                </a:cubicBezTo>
                <a:cubicBezTo>
                  <a:pt x="9280" y="2197"/>
                  <a:pt x="9603" y="2333"/>
                  <a:pt x="10006" y="2333"/>
                </a:cubicBezTo>
                <a:cubicBezTo>
                  <a:pt x="10410" y="2333"/>
                  <a:pt x="10734" y="2200"/>
                  <a:pt x="10773" y="1788"/>
                </a:cubicBezTo>
                <a:cubicBezTo>
                  <a:pt x="10776" y="1765"/>
                  <a:pt x="10782" y="1684"/>
                  <a:pt x="10779" y="1644"/>
                </a:cubicBezTo>
                <a:lnTo>
                  <a:pt x="10779" y="70"/>
                </a:lnTo>
                <a:close/>
                <a:moveTo>
                  <a:pt x="14594" y="1035"/>
                </a:moveTo>
                <a:lnTo>
                  <a:pt x="14594" y="1356"/>
                </a:lnTo>
                <a:lnTo>
                  <a:pt x="14820" y="1356"/>
                </a:lnTo>
                <a:lnTo>
                  <a:pt x="14820" y="1672"/>
                </a:lnTo>
                <a:cubicBezTo>
                  <a:pt x="14820" y="1700"/>
                  <a:pt x="14820" y="1732"/>
                  <a:pt x="14814" y="1757"/>
                </a:cubicBezTo>
                <a:cubicBezTo>
                  <a:pt x="14806" y="1816"/>
                  <a:pt x="14749" y="1918"/>
                  <a:pt x="14589" y="1918"/>
                </a:cubicBezTo>
                <a:cubicBezTo>
                  <a:pt x="14431" y="1918"/>
                  <a:pt x="14374" y="1816"/>
                  <a:pt x="14366" y="1757"/>
                </a:cubicBezTo>
                <a:cubicBezTo>
                  <a:pt x="14363" y="1732"/>
                  <a:pt x="14360" y="1700"/>
                  <a:pt x="14360" y="1672"/>
                </a:cubicBezTo>
                <a:lnTo>
                  <a:pt x="14360" y="669"/>
                </a:lnTo>
                <a:cubicBezTo>
                  <a:pt x="14360" y="632"/>
                  <a:pt x="14363" y="595"/>
                  <a:pt x="14371" y="564"/>
                </a:cubicBezTo>
                <a:cubicBezTo>
                  <a:pt x="14383" y="511"/>
                  <a:pt x="14431" y="406"/>
                  <a:pt x="14589" y="406"/>
                </a:cubicBezTo>
                <a:cubicBezTo>
                  <a:pt x="14758" y="406"/>
                  <a:pt x="14797" y="516"/>
                  <a:pt x="14809" y="564"/>
                </a:cubicBezTo>
                <a:cubicBezTo>
                  <a:pt x="14814" y="595"/>
                  <a:pt x="14814" y="649"/>
                  <a:pt x="14814" y="649"/>
                </a:cubicBezTo>
                <a:lnTo>
                  <a:pt x="14814" y="770"/>
                </a:lnTo>
                <a:lnTo>
                  <a:pt x="15367" y="770"/>
                </a:lnTo>
                <a:lnTo>
                  <a:pt x="15367" y="697"/>
                </a:lnTo>
                <a:cubicBezTo>
                  <a:pt x="15367" y="697"/>
                  <a:pt x="15370" y="621"/>
                  <a:pt x="15365" y="550"/>
                </a:cubicBezTo>
                <a:cubicBezTo>
                  <a:pt x="15322" y="138"/>
                  <a:pt x="14984" y="8"/>
                  <a:pt x="14594" y="8"/>
                </a:cubicBezTo>
                <a:cubicBezTo>
                  <a:pt x="14205" y="8"/>
                  <a:pt x="13872" y="141"/>
                  <a:pt x="13824" y="550"/>
                </a:cubicBezTo>
                <a:cubicBezTo>
                  <a:pt x="13818" y="587"/>
                  <a:pt x="13813" y="655"/>
                  <a:pt x="13813" y="697"/>
                </a:cubicBezTo>
                <a:lnTo>
                  <a:pt x="13813" y="1619"/>
                </a:lnTo>
                <a:cubicBezTo>
                  <a:pt x="13813" y="1658"/>
                  <a:pt x="13813" y="1689"/>
                  <a:pt x="13821" y="1763"/>
                </a:cubicBezTo>
                <a:cubicBezTo>
                  <a:pt x="13858" y="2163"/>
                  <a:pt x="14205" y="2304"/>
                  <a:pt x="14594" y="2304"/>
                </a:cubicBezTo>
                <a:cubicBezTo>
                  <a:pt x="14987" y="2304"/>
                  <a:pt x="15331" y="2163"/>
                  <a:pt x="15367" y="1763"/>
                </a:cubicBezTo>
                <a:cubicBezTo>
                  <a:pt x="15373" y="1689"/>
                  <a:pt x="15376" y="1658"/>
                  <a:pt x="15376" y="1619"/>
                </a:cubicBezTo>
                <a:lnTo>
                  <a:pt x="15376" y="1035"/>
                </a:lnTo>
                <a:lnTo>
                  <a:pt x="14594" y="10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algn="l" defTabSz="5543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ja-JP" sz="1092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cs typeface="+mn-cs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C4EFAB90-FC42-DE44-BCED-2AD0BABCF3F7}"/>
              </a:ext>
            </a:extLst>
          </p:cNvPr>
          <p:cNvSpPr/>
          <p:nvPr userDrawn="1"/>
        </p:nvSpPr>
        <p:spPr>
          <a:xfrm>
            <a:off x="270064" y="6449348"/>
            <a:ext cx="30970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5543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CC8D0D-EAEC-449D-9161-023DFF90F2E2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SamsungOne-400" panose="020B0503030303020204" pitchFamily="34" charset="0"/>
                <a:cs typeface="Samsung Sharp Sans Bold" pitchFamily="2" charset="0"/>
              </a:rPr>
              <a:pPr marL="0" marR="0" lvl="0" indent="0" algn="l" defTabSz="5543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6" name="Holder 3">
            <a:extLst>
              <a:ext uri="{FF2B5EF4-FFF2-40B4-BE49-F238E27FC236}">
                <a16:creationId xmlns:a16="http://schemas.microsoft.com/office/drawing/2014/main" id="{1EE3246A-B986-3849-9A8A-548AF614C4A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44488" y="2046759"/>
            <a:ext cx="6303447" cy="2782161"/>
          </a:xfrm>
          <a:prstGeom prst="rect">
            <a:avLst/>
          </a:prstGeom>
        </p:spPr>
        <p:txBody>
          <a:bodyPr lIns="0"/>
          <a:lstStyle>
            <a:lvl1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kumimoji="1" sz="8800" b="1" i="0" dirty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noProof="0"/>
              <a:t>Insert a big note</a:t>
            </a:r>
          </a:p>
        </p:txBody>
      </p:sp>
    </p:spTree>
    <p:extLst>
      <p:ext uri="{BB962C8B-B14F-4D97-AF65-F5344CB8AC3E}">
        <p14:creationId xmlns:p14="http://schemas.microsoft.com/office/powerpoint/2010/main" val="5841545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7497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265472"/>
            <a:ext cx="9528888" cy="6235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7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pic>
        <p:nvPicPr>
          <p:cNvPr id="4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3" y="140985"/>
            <a:ext cx="1055787" cy="281087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342903" y="1092205"/>
            <a:ext cx="11036300" cy="5283200"/>
          </a:xfrm>
          <a:prstGeom prst="rect">
            <a:avLst/>
          </a:prstGeom>
        </p:spPr>
        <p:txBody>
          <a:bodyPr/>
          <a:lstStyle>
            <a:lvl1pPr marL="228594" indent="-228594">
              <a:spcBef>
                <a:spcPts val="1024"/>
              </a:spcBef>
              <a:buFont typeface="Arial" panose="020B0604020202020204" pitchFamily="34" charset="0"/>
              <a:buChar char="•"/>
              <a:defRPr sz="2400"/>
            </a:lvl1pPr>
            <a:lvl2pPr marL="505601" indent="-228594">
              <a:spcBef>
                <a:spcPts val="1024"/>
              </a:spcBef>
              <a:buFont typeface="Century Gothic" panose="020B0502020202020204" pitchFamily="34" charset="0"/>
              <a:buChar char="–"/>
              <a:defRPr sz="2133"/>
            </a:lvl2pPr>
            <a:lvl3pPr marL="782606" indent="-228594">
              <a:spcBef>
                <a:spcPts val="1024"/>
              </a:spcBef>
              <a:buFont typeface="Courier New" panose="02070309020205020404" pitchFamily="49" charset="0"/>
              <a:buChar char="o"/>
              <a:defRPr sz="1867"/>
            </a:lvl3pPr>
            <a:lvl4pPr marL="1059612" indent="-228594">
              <a:spcBef>
                <a:spcPts val="1024"/>
              </a:spcBef>
              <a:buFont typeface="Arial" panose="020B0604020202020204" pitchFamily="34" charset="0"/>
              <a:buChar char="•"/>
              <a:defRPr sz="1600"/>
            </a:lvl4pPr>
            <a:lvl5pPr marL="1336616" indent="-228594">
              <a:spcBef>
                <a:spcPts val="1024"/>
              </a:spcBef>
              <a:buFont typeface="Arial" panose="020B0604020202020204" pitchFamily="34" charset="0"/>
              <a:buChar char="•"/>
              <a:defRPr sz="1333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002639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36B2-5AD8-480C-8AD2-D93F82E64743}" type="datetime1">
              <a:rPr lang="en-US" smtClean="0"/>
              <a:t>7/31/2026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ED098-752A-41AA-8E49-92F26D002647}" type="slidenum">
              <a:t>‹#›</a:t>
            </a:fld>
            <a:endParaRPr/>
          </a:p>
        </p:txBody>
      </p:sp>
      <p:sp>
        <p:nvSpPr>
          <p:cNvPr id="6" name="Title" descr="e6744c99-2777-4397-bc39-839d593a7232 Title"/>
          <p:cNvSpPr>
            <a:spLocks noGrp="1"/>
          </p:cNvSpPr>
          <p:nvPr>
            <p:ph type="title"/>
          </p:nvPr>
        </p:nvSpPr>
        <p:spPr>
          <a:xfrm>
            <a:off x="410482" y="163273"/>
            <a:ext cx="11370339" cy="816365"/>
          </a:xfrm>
          <a:prstGeom prst="rect">
            <a:avLst/>
          </a:prstGeom>
          <a:noFill/>
        </p:spPr>
        <p:txBody>
          <a:bodyPr lIns="0" tIns="15240" rIns="0" bIns="0" anchor="ctr">
            <a:noAutofit/>
          </a:bodyPr>
          <a:lstStyle>
            <a:lvl1pPr marL="0" indent="0" algn="ctr">
              <a:lnSpc>
                <a:spcPct val="114583"/>
              </a:lnSpc>
              <a:buNone/>
              <a:defRPr sz="2398" b="0" i="0" u="none" strike="noStrike" dirty="0">
                <a:solidFill>
                  <a:srgbClr val="000000"/>
                </a:solidFill>
                <a:latin typeface="Open Sans"/>
              </a:defRPr>
            </a:lvl1pPr>
          </a:lstStyle>
          <a:p>
            <a:pPr lvl="0"/>
            <a: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07349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imp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61188" y="356913"/>
            <a:ext cx="9528888" cy="119461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200" b="1" i="0">
                <a:latin typeface="Century Gothic" panose="020B0502020202020204" pitchFamily="34" charset="0"/>
                <a:ea typeface="Samsung Sharp Sans Bold" pitchFamily="2" charset="0"/>
                <a:cs typeface="Samsung Sharp Sans Bold" pitchFamily="2" charset="0"/>
              </a:defRPr>
            </a:lvl1pPr>
          </a:lstStyle>
          <a:p>
            <a:pPr lvl="0"/>
            <a:r>
              <a:rPr lang="en-US" noProof="0"/>
              <a:t>Headline goes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93A7BD-9FB7-214C-B12E-24467D43AF35}"/>
              </a:ext>
            </a:extLst>
          </p:cNvPr>
          <p:cNvSpPr txBox="1"/>
          <p:nvPr userDrawn="1"/>
        </p:nvSpPr>
        <p:spPr>
          <a:xfrm>
            <a:off x="4893516" y="6553725"/>
            <a:ext cx="3449053" cy="184484"/>
          </a:xfrm>
          <a:prstGeom prst="rect">
            <a:avLst/>
          </a:prstGeom>
          <a:noFill/>
        </p:spPr>
        <p:txBody>
          <a:bodyPr wrap="none" rtlCol="0" anchor="t" anchorCtr="0">
            <a:noAutofit/>
          </a:bodyPr>
          <a:lstStyle/>
          <a:p>
            <a:pPr algn="ctr"/>
            <a:r>
              <a:rPr lang="en-US" sz="800" i="1" dirty="0">
                <a:latin typeface="+mn-lt"/>
              </a:rPr>
              <a:t>Brand Pillars Tracking Study, June 2025</a:t>
            </a:r>
          </a:p>
        </p:txBody>
      </p:sp>
    </p:spTree>
    <p:extLst>
      <p:ext uri="{BB962C8B-B14F-4D97-AF65-F5344CB8AC3E}">
        <p14:creationId xmlns:p14="http://schemas.microsoft.com/office/powerpoint/2010/main" val="99314568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imple Slide">
  <p:cSld name="3_Simple Slid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8"/>
          <p:cNvSpPr txBox="1">
            <a:spLocks noGrp="1"/>
          </p:cNvSpPr>
          <p:nvPr>
            <p:ph type="body" idx="1"/>
          </p:nvPr>
        </p:nvSpPr>
        <p:spPr>
          <a:xfrm>
            <a:off x="342900" y="265473"/>
            <a:ext cx="9528888" cy="1194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798" b="1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32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32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32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32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pic>
        <p:nvPicPr>
          <p:cNvPr id="19" name="Google Shape;19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887382" y="140979"/>
            <a:ext cx="1055787" cy="281086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8"/>
          <p:cNvSpPr txBox="1">
            <a:spLocks noGrp="1"/>
          </p:cNvSpPr>
          <p:nvPr>
            <p:ph type="title"/>
          </p:nvPr>
        </p:nvSpPr>
        <p:spPr>
          <a:xfrm>
            <a:off x="342900" y="1460092"/>
            <a:ext cx="11410188" cy="1323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95678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1609727"/>
            <a:ext cx="5753100" cy="1325203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7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342901"/>
            <a:ext cx="5753100" cy="31925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pic>
        <p:nvPicPr>
          <p:cNvPr id="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  <p:sp>
        <p:nvSpPr>
          <p:cNvPr id="5" name="Zástupný symbol pro obsah 4"/>
          <p:cNvSpPr>
            <a:spLocks noGrp="1"/>
          </p:cNvSpPr>
          <p:nvPr>
            <p:ph sz="quarter" idx="14" hasCustomPrompt="1"/>
          </p:nvPr>
        </p:nvSpPr>
        <p:spPr>
          <a:xfrm>
            <a:off x="6436784" y="1609294"/>
            <a:ext cx="5327649" cy="4017946"/>
          </a:xfrm>
          <a:prstGeom prst="rect">
            <a:avLst/>
          </a:prstGeom>
        </p:spPr>
        <p:txBody>
          <a:bodyPr/>
          <a:lstStyle>
            <a:lvl1pPr>
              <a:defRPr sz="1300"/>
            </a:lvl1pPr>
            <a:lvl2pPr marL="657851" indent="-380762">
              <a:buFont typeface="Arial" charset="0"/>
              <a:buChar char="•"/>
              <a:defRPr sz="1901"/>
            </a:lvl2pPr>
            <a:lvl3pPr marL="782635" indent="-228458">
              <a:buFont typeface="Arial" charset="0"/>
              <a:buChar char="•"/>
              <a:defRPr sz="1599"/>
            </a:lvl3pPr>
            <a:lvl4pPr marL="1059724" indent="-228458">
              <a:buFont typeface="Arial" charset="0"/>
              <a:buChar char="•"/>
              <a:defRPr sz="1500" baseline="0"/>
            </a:lvl4pPr>
            <a:lvl5pPr marL="1336812" indent="-228458">
              <a:buFont typeface="Arial" charset="0"/>
              <a:buChar char="•"/>
              <a:defRPr sz="1300"/>
            </a:lvl5pPr>
          </a:lstStyle>
          <a:p>
            <a:pPr lvl="0"/>
            <a:r>
              <a:rPr lang="en-US" noProof="0" dirty="0"/>
              <a:t>Click to edit master text style.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6395161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ig Idea (black backgrou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k object 16"/>
          <p:cNvSpPr/>
          <p:nvPr/>
        </p:nvSpPr>
        <p:spPr>
          <a:xfrm>
            <a:off x="1" y="5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sz="662">
              <a:latin typeface="+mn-lt"/>
              <a:ea typeface="Samsung Sharp Sans Medium" charset="0"/>
              <a:cs typeface="Samsung Sharp Sans Medium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9F157B-2C4B-438C-A6C3-B42B42F93B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36" y="6038845"/>
            <a:ext cx="1965189" cy="759086"/>
          </a:xfrm>
          <a:prstGeom prst="rect">
            <a:avLst/>
          </a:prstGeom>
        </p:spPr>
      </p:pic>
      <p:pic>
        <p:nvPicPr>
          <p:cNvPr id="5" name="Google Shape;259;p86" title="3.png.png">
            <a:extLst>
              <a:ext uri="{FF2B5EF4-FFF2-40B4-BE49-F238E27FC236}">
                <a16:creationId xmlns:a16="http://schemas.microsoft.com/office/drawing/2014/main" id="{23824420-A2AB-43FE-812E-70FDBFFF0DA7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76795" y="6165194"/>
            <a:ext cx="2013906" cy="5212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908997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ig Idea (black backgrou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k object 16"/>
          <p:cNvSpPr/>
          <p:nvPr/>
        </p:nvSpPr>
        <p:spPr>
          <a:xfrm>
            <a:off x="1" y="5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sz="662">
              <a:latin typeface="+mn-lt"/>
              <a:ea typeface="Samsung Sharp Sans Medium" charset="0"/>
              <a:cs typeface="Samsung Sharp Sans Medium" charset="0"/>
            </a:endParaRPr>
          </a:p>
        </p:txBody>
      </p:sp>
      <p:grpSp>
        <p:nvGrpSpPr>
          <p:cNvPr id="3" name="Group 2" hidden="1">
            <a:extLst>
              <a:ext uri="{FF2B5EF4-FFF2-40B4-BE49-F238E27FC236}">
                <a16:creationId xmlns:a16="http://schemas.microsoft.com/office/drawing/2014/main" id="{0AD73010-2DF8-41D2-9104-AA9AF3152121}"/>
              </a:ext>
            </a:extLst>
          </p:cNvPr>
          <p:cNvGrpSpPr/>
          <p:nvPr userDrawn="1"/>
        </p:nvGrpSpPr>
        <p:grpSpPr>
          <a:xfrm>
            <a:off x="310982" y="6077426"/>
            <a:ext cx="2550767" cy="580344"/>
            <a:chOff x="1120260" y="6050579"/>
            <a:chExt cx="2550767" cy="580344"/>
          </a:xfrm>
        </p:grpSpPr>
        <p:sp>
          <p:nvSpPr>
            <p:cNvPr id="4" name="Text Placeholder 3">
              <a:extLst>
                <a:ext uri="{FF2B5EF4-FFF2-40B4-BE49-F238E27FC236}">
                  <a16:creationId xmlns:a16="http://schemas.microsoft.com/office/drawing/2014/main" id="{CC419AA9-EC1F-40D0-BC33-7048B355F235}"/>
                </a:ext>
              </a:extLst>
            </p:cNvPr>
            <p:cNvSpPr txBox="1">
              <a:spLocks/>
            </p:cNvSpPr>
            <p:nvPr/>
          </p:nvSpPr>
          <p:spPr>
            <a:xfrm>
              <a:off x="1714258" y="6056249"/>
              <a:ext cx="1956769" cy="574674"/>
            </a:xfrm>
            <a:prstGeom prst="rect">
              <a:avLst/>
            </a:prstGeom>
          </p:spPr>
          <p:txBody>
            <a:bodyPr lIns="0" tIns="0" rIns="0" bIns="0"/>
            <a:lstStyle>
              <a:lvl1pPr marL="0" eaLnBrk="1" hangingPunct="1">
                <a:lnSpc>
                  <a:spcPct val="100000"/>
                </a:lnSpc>
                <a:defRPr sz="6002" b="1" i="0">
                  <a:solidFill>
                    <a:schemeClr val="bg1"/>
                  </a:solidFill>
                  <a:latin typeface="+mn-lt"/>
                  <a:ea typeface="Samsung Sharp Sans Bold" charset="0"/>
                  <a:cs typeface="Samsung Sharp Sans Bold" charset="0"/>
                </a:defRPr>
              </a:lvl1pPr>
              <a:lvl2pPr marL="277089" eaLnBrk="1" hangingPunct="1">
                <a:defRPr sz="1332">
                  <a:latin typeface="+mn-lt"/>
                  <a:ea typeface="+mn-ea"/>
                  <a:cs typeface="+mn-cs"/>
                </a:defRPr>
              </a:lvl2pPr>
              <a:lvl3pPr marL="554177" eaLnBrk="1" hangingPunct="1">
                <a:defRPr sz="1332">
                  <a:latin typeface="+mn-lt"/>
                  <a:ea typeface="+mn-ea"/>
                  <a:cs typeface="+mn-cs"/>
                </a:defRPr>
              </a:lvl3pPr>
              <a:lvl4pPr marL="831266" eaLnBrk="1" hangingPunct="1">
                <a:defRPr sz="1332">
                  <a:latin typeface="+mn-lt"/>
                  <a:ea typeface="+mn-ea"/>
                  <a:cs typeface="+mn-cs"/>
                </a:defRPr>
              </a:lvl4pPr>
              <a:lvl5pPr marL="1108354" eaLnBrk="1" hangingPunct="1">
                <a:defRPr sz="1332">
                  <a:latin typeface="+mn-lt"/>
                  <a:ea typeface="+mn-ea"/>
                  <a:cs typeface="+mn-cs"/>
                </a:defRPr>
              </a:lvl5pPr>
              <a:lvl6pPr marL="1385444" eaLnBrk="1" hangingPunct="1">
                <a:defRPr>
                  <a:latin typeface="+mn-lt"/>
                  <a:ea typeface="+mn-ea"/>
                  <a:cs typeface="+mn-cs"/>
                </a:defRPr>
              </a:lvl6pPr>
              <a:lvl7pPr marL="1662531" eaLnBrk="1" hangingPunct="1">
                <a:defRPr>
                  <a:latin typeface="+mn-lt"/>
                  <a:ea typeface="+mn-ea"/>
                  <a:cs typeface="+mn-cs"/>
                </a:defRPr>
              </a:lvl7pPr>
              <a:lvl8pPr marL="1939621" eaLnBrk="1" hangingPunct="1">
                <a:defRPr>
                  <a:latin typeface="+mn-lt"/>
                  <a:ea typeface="+mn-ea"/>
                  <a:cs typeface="+mn-cs"/>
                </a:defRPr>
              </a:lvl8pPr>
              <a:lvl9pPr marL="2216708" eaLnBrk="1" hangingPunct="1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200" kern="0" dirty="0">
                  <a:latin typeface="Samsung Sharp Sans Bold" pitchFamily="2" charset="0"/>
                  <a:ea typeface="Samsung Sharp Sans Bold" pitchFamily="2" charset="0"/>
                  <a:cs typeface="Samsung Sharp Sans Bold" pitchFamily="2" charset="0"/>
                </a:rPr>
                <a:t>Samsung </a:t>
              </a:r>
            </a:p>
            <a:p>
              <a:r>
                <a:rPr lang="en-US" sz="1200" kern="0" dirty="0">
                  <a:latin typeface="Samsung Sharp Sans Bold" pitchFamily="2" charset="0"/>
                  <a:ea typeface="Samsung Sharp Sans Bold" pitchFamily="2" charset="0"/>
                  <a:cs typeface="Samsung Sharp Sans Bold" pitchFamily="2" charset="0"/>
                </a:rPr>
                <a:t>Solve </a:t>
              </a:r>
            </a:p>
            <a:p>
              <a:r>
                <a:rPr lang="en-US" sz="1200" kern="0" dirty="0">
                  <a:latin typeface="Samsung Sharp Sans Bold" pitchFamily="2" charset="0"/>
                  <a:ea typeface="Samsung Sharp Sans Bold" pitchFamily="2" charset="0"/>
                  <a:cs typeface="Samsung Sharp Sans Bold" pitchFamily="2" charset="0"/>
                </a:rPr>
                <a:t>for Tomorrow</a:t>
              </a:r>
            </a:p>
          </p:txBody>
        </p:sp>
        <p:pic>
          <p:nvPicPr>
            <p:cNvPr id="5" name="Picture 4" descr="A black background with blue text&#10;&#10;AI-generated content may be incorrect.">
              <a:extLst>
                <a:ext uri="{FF2B5EF4-FFF2-40B4-BE49-F238E27FC236}">
                  <a16:creationId xmlns:a16="http://schemas.microsoft.com/office/drawing/2014/main" id="{B68FD224-9D1F-4841-AD11-566368FE82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11"/>
            <a:stretch>
              <a:fillRect/>
            </a:stretch>
          </p:blipFill>
          <p:spPr>
            <a:xfrm>
              <a:off x="1120260" y="6050579"/>
              <a:ext cx="503772" cy="561968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3C797DCD-9B65-447F-B8D2-B08BD1C17C2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36" y="6034689"/>
            <a:ext cx="1965189" cy="759086"/>
          </a:xfrm>
          <a:prstGeom prst="rect">
            <a:avLst/>
          </a:prstGeom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5C09F606-91D5-4673-A3FF-869A56FDD61F}"/>
              </a:ext>
            </a:extLst>
          </p:cNvPr>
          <p:cNvSpPr/>
          <p:nvPr userDrawn="1"/>
        </p:nvSpPr>
        <p:spPr>
          <a:xfrm>
            <a:off x="9662348" y="4070724"/>
            <a:ext cx="2115227" cy="1983761"/>
          </a:xfrm>
          <a:prstGeom prst="rect">
            <a:avLst/>
          </a:prstGeom>
          <a:solidFill>
            <a:srgbClr val="0476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0" name="Obdélník 35">
            <a:extLst>
              <a:ext uri="{FF2B5EF4-FFF2-40B4-BE49-F238E27FC236}">
                <a16:creationId xmlns:a16="http://schemas.microsoft.com/office/drawing/2014/main" id="{8E12E158-EAD9-4E4A-9E48-2065968F8E60}"/>
              </a:ext>
            </a:extLst>
          </p:cNvPr>
          <p:cNvSpPr/>
          <p:nvPr userDrawn="1"/>
        </p:nvSpPr>
        <p:spPr>
          <a:xfrm>
            <a:off x="399905" y="157882"/>
            <a:ext cx="2115227" cy="198376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C70F06B-6E1C-4879-B46F-37889F1A9CCF}"/>
              </a:ext>
            </a:extLst>
          </p:cNvPr>
          <p:cNvSpPr/>
          <p:nvPr userDrawn="1"/>
        </p:nvSpPr>
        <p:spPr>
          <a:xfrm>
            <a:off x="675462" y="432202"/>
            <a:ext cx="10841076" cy="5360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2800" dirty="0">
              <a:solidFill>
                <a:schemeClr val="dk1"/>
              </a:solidFill>
              <a:latin typeface="Samsung SS Body Regular"/>
              <a:ea typeface="Poppins"/>
              <a:cs typeface="Poppins"/>
              <a:sym typeface="Poppins"/>
            </a:endParaRPr>
          </a:p>
        </p:txBody>
      </p:sp>
      <p:sp>
        <p:nvSpPr>
          <p:cNvPr id="12" name="Tětiva 62">
            <a:extLst>
              <a:ext uri="{FF2B5EF4-FFF2-40B4-BE49-F238E27FC236}">
                <a16:creationId xmlns:a16="http://schemas.microsoft.com/office/drawing/2014/main" id="{9D49ED7B-4363-444D-89E3-6E7B101AB53A}"/>
              </a:ext>
            </a:extLst>
          </p:cNvPr>
          <p:cNvSpPr/>
          <p:nvPr userDrawn="1"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pic>
        <p:nvPicPr>
          <p:cNvPr id="13" name="Google Shape;259;p86" title="3.png.png">
            <a:extLst>
              <a:ext uri="{FF2B5EF4-FFF2-40B4-BE49-F238E27FC236}">
                <a16:creationId xmlns:a16="http://schemas.microsoft.com/office/drawing/2014/main" id="{EF66819E-32BA-41CB-AAAC-370C2BABE621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876795" y="6165194"/>
            <a:ext cx="2013906" cy="5212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4331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k object 16"/>
          <p:cNvSpPr/>
          <p:nvPr/>
        </p:nvSpPr>
        <p:spPr>
          <a:xfrm>
            <a:off x="1" y="1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 sz="662">
              <a:solidFill>
                <a:srgbClr val="000000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12" name="Holder 6"/>
          <p:cNvSpPr txBox="1">
            <a:spLocks/>
          </p:cNvSpPr>
          <p:nvPr/>
        </p:nvSpPr>
        <p:spPr>
          <a:xfrm>
            <a:off x="9041766" y="6578442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1609727"/>
            <a:ext cx="5753100" cy="1325203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6002" b="1" i="0">
                <a:solidFill>
                  <a:schemeClr val="bg1"/>
                </a:solidFill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3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342901"/>
            <a:ext cx="5753100" cy="31925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Presentation title</a:t>
            </a:r>
          </a:p>
        </p:txBody>
      </p:sp>
      <p:pic>
        <p:nvPicPr>
          <p:cNvPr id="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584747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dea (black backgrou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k object 16"/>
          <p:cNvSpPr/>
          <p:nvPr/>
        </p:nvSpPr>
        <p:spPr>
          <a:xfrm>
            <a:off x="1" y="5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sz="662"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12" name="Holder 6"/>
          <p:cNvSpPr txBox="1">
            <a:spLocks/>
          </p:cNvSpPr>
          <p:nvPr userDrawn="1"/>
        </p:nvSpPr>
        <p:spPr>
          <a:xfrm>
            <a:off x="9041766" y="6575866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9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1609726"/>
            <a:ext cx="5753100" cy="236177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6002" b="1" i="0">
                <a:solidFill>
                  <a:schemeClr val="bg1"/>
                </a:solidFill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342901"/>
            <a:ext cx="5753100" cy="31925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Presentation title</a:t>
            </a:r>
          </a:p>
        </p:txBody>
      </p:sp>
      <p:sp>
        <p:nvSpPr>
          <p:cNvPr id="13" name="Obdélník 12"/>
          <p:cNvSpPr/>
          <p:nvPr/>
        </p:nvSpPr>
        <p:spPr>
          <a:xfrm>
            <a:off x="1" y="2"/>
            <a:ext cx="12192000" cy="94128"/>
          </a:xfrm>
          <a:prstGeom prst="rect">
            <a:avLst/>
          </a:prstGeom>
          <a:gradFill>
            <a:gsLst>
              <a:gs pos="0">
                <a:srgbClr val="174489"/>
              </a:gs>
              <a:gs pos="100000">
                <a:srgbClr val="00B0D7"/>
              </a:gs>
            </a:gsLst>
            <a:lin ang="0" scaled="0"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388" tIns="71388" rIns="71388" bIns="71388" numCol="1" spcCol="38098" rtlCol="0" anchor="ctr">
            <a:noAutofit/>
          </a:bodyPr>
          <a:lstStyle/>
          <a:p>
            <a:pPr algn="ctr" defTabSz="820985" hangingPunct="0"/>
            <a:endParaRPr lang="cs-CZ" sz="3198">
              <a:solidFill>
                <a:srgbClr val="FFFFFF"/>
              </a:solidFill>
              <a:latin typeface="+mn-lt"/>
              <a:sym typeface="Helvetica Light"/>
            </a:endParaRPr>
          </a:p>
        </p:txBody>
      </p:sp>
      <p:pic>
        <p:nvPicPr>
          <p:cNvPr id="14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  <p:sp>
        <p:nvSpPr>
          <p:cNvPr id="16" name="Rectangle 15"/>
          <p:cNvSpPr/>
          <p:nvPr userDrawn="1"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650635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g Idea (black backgrou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k object 16"/>
          <p:cNvSpPr/>
          <p:nvPr/>
        </p:nvSpPr>
        <p:spPr>
          <a:xfrm>
            <a:off x="1" y="5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sz="662">
              <a:latin typeface="+mn-lt"/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131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vmlDrawing" Target="../drawings/vmlDrawing1.v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1.emf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3.xml"/><Relationship Id="rId18" Type="http://schemas.openxmlformats.org/officeDocument/2006/relationships/slideLayout" Target="../slideLayouts/slideLayout48.xml"/><Relationship Id="rId26" Type="http://schemas.openxmlformats.org/officeDocument/2006/relationships/slideLayout" Target="../slideLayouts/slideLayout56.xml"/><Relationship Id="rId3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51.xml"/><Relationship Id="rId34" Type="http://schemas.openxmlformats.org/officeDocument/2006/relationships/tags" Target="../tags/tag2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7.xml"/><Relationship Id="rId25" Type="http://schemas.openxmlformats.org/officeDocument/2006/relationships/slideLayout" Target="../slideLayouts/slideLayout55.xml"/><Relationship Id="rId33" Type="http://schemas.openxmlformats.org/officeDocument/2006/relationships/vmlDrawing" Target="../drawings/vmlDrawing2.vml"/><Relationship Id="rId2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50.xml"/><Relationship Id="rId29" Type="http://schemas.openxmlformats.org/officeDocument/2006/relationships/slideLayout" Target="../slideLayouts/slideLayout59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24" Type="http://schemas.openxmlformats.org/officeDocument/2006/relationships/slideLayout" Target="../slideLayouts/slideLayout54.xml"/><Relationship Id="rId32" Type="http://schemas.openxmlformats.org/officeDocument/2006/relationships/theme" Target="../theme/theme2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23" Type="http://schemas.openxmlformats.org/officeDocument/2006/relationships/slideLayout" Target="../slideLayouts/slideLayout53.xml"/><Relationship Id="rId28" Type="http://schemas.openxmlformats.org/officeDocument/2006/relationships/slideLayout" Target="../slideLayouts/slideLayout58.xml"/><Relationship Id="rId36" Type="http://schemas.openxmlformats.org/officeDocument/2006/relationships/image" Target="../media/image1.emf"/><Relationship Id="rId10" Type="http://schemas.openxmlformats.org/officeDocument/2006/relationships/slideLayout" Target="../slideLayouts/slideLayout40.xml"/><Relationship Id="rId19" Type="http://schemas.openxmlformats.org/officeDocument/2006/relationships/slideLayout" Target="../slideLayouts/slideLayout49.xml"/><Relationship Id="rId31" Type="http://schemas.openxmlformats.org/officeDocument/2006/relationships/slideLayout" Target="../slideLayouts/slideLayout61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Relationship Id="rId22" Type="http://schemas.openxmlformats.org/officeDocument/2006/relationships/slideLayout" Target="../slideLayouts/slideLayout52.xml"/><Relationship Id="rId27" Type="http://schemas.openxmlformats.org/officeDocument/2006/relationships/slideLayout" Target="../slideLayouts/slideLayout57.xml"/><Relationship Id="rId30" Type="http://schemas.openxmlformats.org/officeDocument/2006/relationships/slideLayout" Target="../slideLayouts/slideLayout60.xml"/><Relationship Id="rId35" Type="http://schemas.openxmlformats.org/officeDocument/2006/relationships/oleObject" Target="../embeddings/oleObject2.bin"/><Relationship Id="rId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2DC30FD6-FC15-1C44-A46C-8992B1D5C17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3"/>
            </p:custDataLst>
            <p:extLst>
              <p:ext uri="{D42A27DB-BD31-4B8C-83A1-F6EECF244321}">
                <p14:modId xmlns:p14="http://schemas.microsoft.com/office/powerpoint/2010/main" val="674950017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2" name="think-cell Slide" r:id="rId34" imgW="7772400" imgH="10058400" progId="TCLayout.ActiveDocument.1">
                  <p:embed/>
                </p:oleObj>
              </mc:Choice>
              <mc:Fallback>
                <p:oleObj name="think-cell Slide" r:id="rId34" imgW="7772400" imgH="1005840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ectangle 23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26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1099" noProof="0" smtClean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en-US" sz="1099" noProof="0" dirty="0">
              <a:solidFill>
                <a:schemeClr val="tx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1" y="2"/>
            <a:ext cx="12192000" cy="94128"/>
          </a:xfrm>
          <a:prstGeom prst="rect">
            <a:avLst/>
          </a:prstGeom>
          <a:gradFill>
            <a:gsLst>
              <a:gs pos="0">
                <a:srgbClr val="174489"/>
              </a:gs>
              <a:gs pos="100000">
                <a:srgbClr val="00B0D7"/>
              </a:gs>
            </a:gsLst>
            <a:lin ang="0" scaled="0"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388" tIns="71388" rIns="71388" bIns="71388" numCol="1" spcCol="38098" rtlCol="0" anchor="ctr">
            <a:noAutofit/>
          </a:bodyPr>
          <a:lstStyle/>
          <a:p>
            <a:pPr algn="ctr" defTabSz="820985" hangingPunct="0"/>
            <a:endParaRPr lang="cs-CZ" sz="3198">
              <a:solidFill>
                <a:srgbClr val="FFFFFF"/>
              </a:solidFill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695647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89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  <p:sldLayoutId id="2147483679" r:id="rId20"/>
    <p:sldLayoutId id="2147483680" r:id="rId21"/>
    <p:sldLayoutId id="2147483681" r:id="rId22"/>
    <p:sldLayoutId id="2147483682" r:id="rId23"/>
    <p:sldLayoutId id="2147483683" r:id="rId24"/>
    <p:sldLayoutId id="2147483684" r:id="rId25"/>
    <p:sldLayoutId id="2147483685" r:id="rId26"/>
    <p:sldLayoutId id="2147483686" r:id="rId27"/>
    <p:sldLayoutId id="2147483687" r:id="rId28"/>
    <p:sldLayoutId id="2147483688" r:id="rId29"/>
    <p:sldLayoutId id="2147483703" r:id="rId30"/>
  </p:sldLayoutIdLst>
  <p:hf hdr="0" ftr="0" dt="0"/>
  <p:txStyles>
    <p:titleStyle>
      <a:lvl1pPr eaLnBrk="1" hangingPunct="1">
        <a:defRPr sz="1332" baseline="0">
          <a:latin typeface="+mj-lt"/>
          <a:ea typeface="+mj-ea"/>
          <a:cs typeface="+mj-cs"/>
        </a:defRPr>
      </a:lvl1pPr>
    </p:titleStyle>
    <p:bodyStyle>
      <a:lvl1pPr marL="0" eaLnBrk="1" hangingPunct="1">
        <a:defRPr sz="1332">
          <a:latin typeface="+mn-lt"/>
          <a:ea typeface="+mn-ea"/>
          <a:cs typeface="+mn-cs"/>
        </a:defRPr>
      </a:lvl1pPr>
      <a:lvl2pPr marL="277089" eaLnBrk="1" hangingPunct="1">
        <a:defRPr sz="1332">
          <a:latin typeface="+mn-lt"/>
          <a:ea typeface="+mn-ea"/>
          <a:cs typeface="+mn-cs"/>
        </a:defRPr>
      </a:lvl2pPr>
      <a:lvl3pPr marL="554177" eaLnBrk="1" hangingPunct="1">
        <a:defRPr sz="1332">
          <a:latin typeface="+mn-lt"/>
          <a:ea typeface="+mn-ea"/>
          <a:cs typeface="+mn-cs"/>
        </a:defRPr>
      </a:lvl3pPr>
      <a:lvl4pPr marL="831266" eaLnBrk="1" hangingPunct="1">
        <a:defRPr sz="1332">
          <a:latin typeface="+mn-lt"/>
          <a:ea typeface="+mn-ea"/>
          <a:cs typeface="+mn-cs"/>
        </a:defRPr>
      </a:lvl4pPr>
      <a:lvl5pPr marL="1108354" eaLnBrk="1" hangingPunct="1">
        <a:defRPr sz="1332">
          <a:latin typeface="+mn-lt"/>
          <a:ea typeface="+mn-ea"/>
          <a:cs typeface="+mn-cs"/>
        </a:defRPr>
      </a:lvl5pPr>
      <a:lvl6pPr marL="1385444" eaLnBrk="1" hangingPunct="1">
        <a:defRPr>
          <a:latin typeface="+mn-lt"/>
          <a:ea typeface="+mn-ea"/>
          <a:cs typeface="+mn-cs"/>
        </a:defRPr>
      </a:lvl6pPr>
      <a:lvl7pPr marL="1662531" eaLnBrk="1" hangingPunct="1">
        <a:defRPr>
          <a:latin typeface="+mn-lt"/>
          <a:ea typeface="+mn-ea"/>
          <a:cs typeface="+mn-cs"/>
        </a:defRPr>
      </a:lvl7pPr>
      <a:lvl8pPr marL="1939621" eaLnBrk="1" hangingPunct="1">
        <a:defRPr>
          <a:latin typeface="+mn-lt"/>
          <a:ea typeface="+mn-ea"/>
          <a:cs typeface="+mn-cs"/>
        </a:defRPr>
      </a:lvl8pPr>
      <a:lvl9pPr marL="2216708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089" eaLnBrk="1" hangingPunct="1">
        <a:defRPr>
          <a:latin typeface="+mn-lt"/>
          <a:ea typeface="+mn-ea"/>
          <a:cs typeface="+mn-cs"/>
        </a:defRPr>
      </a:lvl2pPr>
      <a:lvl3pPr marL="554177" eaLnBrk="1" hangingPunct="1">
        <a:defRPr>
          <a:latin typeface="+mn-lt"/>
          <a:ea typeface="+mn-ea"/>
          <a:cs typeface="+mn-cs"/>
        </a:defRPr>
      </a:lvl3pPr>
      <a:lvl4pPr marL="831266" eaLnBrk="1" hangingPunct="1">
        <a:defRPr>
          <a:latin typeface="+mn-lt"/>
          <a:ea typeface="+mn-ea"/>
          <a:cs typeface="+mn-cs"/>
        </a:defRPr>
      </a:lvl4pPr>
      <a:lvl5pPr marL="1108354" eaLnBrk="1" hangingPunct="1">
        <a:defRPr>
          <a:latin typeface="+mn-lt"/>
          <a:ea typeface="+mn-ea"/>
          <a:cs typeface="+mn-cs"/>
        </a:defRPr>
      </a:lvl5pPr>
      <a:lvl6pPr marL="1385444" eaLnBrk="1" hangingPunct="1">
        <a:defRPr>
          <a:latin typeface="+mn-lt"/>
          <a:ea typeface="+mn-ea"/>
          <a:cs typeface="+mn-cs"/>
        </a:defRPr>
      </a:lvl6pPr>
      <a:lvl7pPr marL="1662531" eaLnBrk="1" hangingPunct="1">
        <a:defRPr>
          <a:latin typeface="+mn-lt"/>
          <a:ea typeface="+mn-ea"/>
          <a:cs typeface="+mn-cs"/>
        </a:defRPr>
      </a:lvl7pPr>
      <a:lvl8pPr marL="1939621" eaLnBrk="1" hangingPunct="1">
        <a:defRPr>
          <a:latin typeface="+mn-lt"/>
          <a:ea typeface="+mn-ea"/>
          <a:cs typeface="+mn-cs"/>
        </a:defRPr>
      </a:lvl8pPr>
      <a:lvl9pPr marL="2216708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74">
          <p15:clr>
            <a:srgbClr val="F26B43"/>
          </p15:clr>
        </p15:guide>
        <p15:guide id="2" pos="3840">
          <p15:clr>
            <a:srgbClr val="F26B43"/>
          </p15:clr>
        </p15:guide>
        <p15:guide id="3" pos="216">
          <p15:clr>
            <a:srgbClr val="F26B43"/>
          </p15:clr>
        </p15:guide>
        <p15:guide id="4" pos="7463">
          <p15:clr>
            <a:srgbClr val="F26B43"/>
          </p15:clr>
        </p15:guide>
        <p15:guide id="5" orient="horz" pos="216">
          <p15:clr>
            <a:srgbClr val="F26B43"/>
          </p15:clr>
        </p15:guide>
        <p15:guide id="6" orient="horz" pos="4104">
          <p15:clr>
            <a:srgbClr val="F26B43"/>
          </p15:clr>
        </p15:guide>
        <p15:guide id="7" pos="5390">
          <p15:clr>
            <a:srgbClr val="F26B43"/>
          </p15:clr>
        </p15:guide>
        <p15:guide id="8" pos="6423">
          <p15:clr>
            <a:srgbClr val="F26B43"/>
          </p15:clr>
        </p15:guide>
        <p15:guide id="9" pos="4357">
          <p15:clr>
            <a:srgbClr val="F26B43"/>
          </p15:clr>
        </p15:guide>
        <p15:guide id="10" pos="3323">
          <p15:clr>
            <a:srgbClr val="F26B43"/>
          </p15:clr>
        </p15:guide>
        <p15:guide id="11" pos="2290">
          <p15:clr>
            <a:srgbClr val="F26B43"/>
          </p15:clr>
        </p15:guide>
        <p15:guide id="12" pos="1250">
          <p15:clr>
            <a:srgbClr val="F26B43"/>
          </p15:clr>
        </p15:guide>
        <p15:guide id="13" orient="horz" pos="1325">
          <p15:clr>
            <a:srgbClr val="F26B43"/>
          </p15:clr>
        </p15:guide>
        <p15:guide id="14" orient="horz" pos="1882">
          <p15:clr>
            <a:srgbClr val="F26B43"/>
          </p15:clr>
        </p15:guide>
        <p15:guide id="15" orient="horz" pos="2434">
          <p15:clr>
            <a:srgbClr val="F26B43"/>
          </p15:clr>
        </p15:guide>
        <p15:guide id="17" orient="horz" pos="2992">
          <p15:clr>
            <a:srgbClr val="F26B43"/>
          </p15:clr>
        </p15:guide>
        <p15:guide id="18" orient="horz" pos="3546">
          <p15:clr>
            <a:srgbClr val="F26B43"/>
          </p15:clr>
        </p15:guide>
        <p15:guide id="19" orient="horz" pos="105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2DC30FD6-FC15-1C44-A46C-8992B1D5C17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4"/>
            </p:custDataLst>
            <p:extLst>
              <p:ext uri="{D42A27DB-BD31-4B8C-83A1-F6EECF244321}">
                <p14:modId xmlns:p14="http://schemas.microsoft.com/office/powerpoint/2010/main" val="1404853275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5" name="think-cell Slide" r:id="rId35" imgW="7772400" imgH="10058400" progId="TCLayout.ActiveDocument.1">
                  <p:embed/>
                </p:oleObj>
              </mc:Choice>
              <mc:Fallback>
                <p:oleObj name="think-cell Slide" r:id="rId35" imgW="7772400" imgH="10058400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DC30FD6-FC15-1C44-A46C-8992B1D5C17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ectangle 23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26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1099" noProof="0" smtClean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en-US" sz="1099" noProof="0" dirty="0">
              <a:solidFill>
                <a:schemeClr val="tx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1" y="2"/>
            <a:ext cx="12192000" cy="94128"/>
          </a:xfrm>
          <a:prstGeom prst="rect">
            <a:avLst/>
          </a:prstGeom>
          <a:gradFill>
            <a:gsLst>
              <a:gs pos="0">
                <a:srgbClr val="174489"/>
              </a:gs>
              <a:gs pos="100000">
                <a:srgbClr val="00B0D7"/>
              </a:gs>
            </a:gsLst>
            <a:lin ang="0" scaled="0"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388" tIns="71388" rIns="71388" bIns="71388" numCol="1" spcCol="38098" rtlCol="0" anchor="ctr">
            <a:noAutofit/>
          </a:bodyPr>
          <a:lstStyle/>
          <a:p>
            <a:pPr algn="ctr" defTabSz="820985" hangingPunct="0"/>
            <a:endParaRPr lang="cs-CZ" sz="3198">
              <a:solidFill>
                <a:srgbClr val="FFFFFF"/>
              </a:solidFill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71668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8" r:id="rId14"/>
    <p:sldLayoutId id="2147483719" r:id="rId15"/>
    <p:sldLayoutId id="2147483720" r:id="rId16"/>
    <p:sldLayoutId id="2147483721" r:id="rId17"/>
    <p:sldLayoutId id="2147483722" r:id="rId18"/>
    <p:sldLayoutId id="2147483723" r:id="rId19"/>
    <p:sldLayoutId id="2147483724" r:id="rId20"/>
    <p:sldLayoutId id="2147483725" r:id="rId21"/>
    <p:sldLayoutId id="2147483726" r:id="rId22"/>
    <p:sldLayoutId id="2147483727" r:id="rId23"/>
    <p:sldLayoutId id="2147483728" r:id="rId24"/>
    <p:sldLayoutId id="2147483729" r:id="rId25"/>
    <p:sldLayoutId id="2147483730" r:id="rId26"/>
    <p:sldLayoutId id="2147483731" r:id="rId27"/>
    <p:sldLayoutId id="2147483732" r:id="rId28"/>
    <p:sldLayoutId id="2147483733" r:id="rId29"/>
    <p:sldLayoutId id="2147483734" r:id="rId30"/>
    <p:sldLayoutId id="2147483735" r:id="rId31"/>
  </p:sldLayoutIdLst>
  <p:hf hdr="0" ftr="0" dt="0"/>
  <p:txStyles>
    <p:titleStyle>
      <a:lvl1pPr eaLnBrk="1" hangingPunct="1">
        <a:defRPr sz="1332" baseline="0">
          <a:latin typeface="+mj-lt"/>
          <a:ea typeface="+mj-ea"/>
          <a:cs typeface="+mj-cs"/>
        </a:defRPr>
      </a:lvl1pPr>
    </p:titleStyle>
    <p:bodyStyle>
      <a:lvl1pPr marL="0" eaLnBrk="1" hangingPunct="1">
        <a:defRPr sz="1332">
          <a:latin typeface="+mn-lt"/>
          <a:ea typeface="+mn-ea"/>
          <a:cs typeface="+mn-cs"/>
        </a:defRPr>
      </a:lvl1pPr>
      <a:lvl2pPr marL="277089" eaLnBrk="1" hangingPunct="1">
        <a:defRPr sz="1332">
          <a:latin typeface="+mn-lt"/>
          <a:ea typeface="+mn-ea"/>
          <a:cs typeface="+mn-cs"/>
        </a:defRPr>
      </a:lvl2pPr>
      <a:lvl3pPr marL="554177" eaLnBrk="1" hangingPunct="1">
        <a:defRPr sz="1332">
          <a:latin typeface="+mn-lt"/>
          <a:ea typeface="+mn-ea"/>
          <a:cs typeface="+mn-cs"/>
        </a:defRPr>
      </a:lvl3pPr>
      <a:lvl4pPr marL="831266" eaLnBrk="1" hangingPunct="1">
        <a:defRPr sz="1332">
          <a:latin typeface="+mn-lt"/>
          <a:ea typeface="+mn-ea"/>
          <a:cs typeface="+mn-cs"/>
        </a:defRPr>
      </a:lvl4pPr>
      <a:lvl5pPr marL="1108354" eaLnBrk="1" hangingPunct="1">
        <a:defRPr sz="1332">
          <a:latin typeface="+mn-lt"/>
          <a:ea typeface="+mn-ea"/>
          <a:cs typeface="+mn-cs"/>
        </a:defRPr>
      </a:lvl5pPr>
      <a:lvl6pPr marL="1385444" eaLnBrk="1" hangingPunct="1">
        <a:defRPr>
          <a:latin typeface="+mn-lt"/>
          <a:ea typeface="+mn-ea"/>
          <a:cs typeface="+mn-cs"/>
        </a:defRPr>
      </a:lvl6pPr>
      <a:lvl7pPr marL="1662531" eaLnBrk="1" hangingPunct="1">
        <a:defRPr>
          <a:latin typeface="+mn-lt"/>
          <a:ea typeface="+mn-ea"/>
          <a:cs typeface="+mn-cs"/>
        </a:defRPr>
      </a:lvl7pPr>
      <a:lvl8pPr marL="1939621" eaLnBrk="1" hangingPunct="1">
        <a:defRPr>
          <a:latin typeface="+mn-lt"/>
          <a:ea typeface="+mn-ea"/>
          <a:cs typeface="+mn-cs"/>
        </a:defRPr>
      </a:lvl8pPr>
      <a:lvl9pPr marL="2216708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089" eaLnBrk="1" hangingPunct="1">
        <a:defRPr>
          <a:latin typeface="+mn-lt"/>
          <a:ea typeface="+mn-ea"/>
          <a:cs typeface="+mn-cs"/>
        </a:defRPr>
      </a:lvl2pPr>
      <a:lvl3pPr marL="554177" eaLnBrk="1" hangingPunct="1">
        <a:defRPr>
          <a:latin typeface="+mn-lt"/>
          <a:ea typeface="+mn-ea"/>
          <a:cs typeface="+mn-cs"/>
        </a:defRPr>
      </a:lvl3pPr>
      <a:lvl4pPr marL="831266" eaLnBrk="1" hangingPunct="1">
        <a:defRPr>
          <a:latin typeface="+mn-lt"/>
          <a:ea typeface="+mn-ea"/>
          <a:cs typeface="+mn-cs"/>
        </a:defRPr>
      </a:lvl4pPr>
      <a:lvl5pPr marL="1108354" eaLnBrk="1" hangingPunct="1">
        <a:defRPr>
          <a:latin typeface="+mn-lt"/>
          <a:ea typeface="+mn-ea"/>
          <a:cs typeface="+mn-cs"/>
        </a:defRPr>
      </a:lvl5pPr>
      <a:lvl6pPr marL="1385444" eaLnBrk="1" hangingPunct="1">
        <a:defRPr>
          <a:latin typeface="+mn-lt"/>
          <a:ea typeface="+mn-ea"/>
          <a:cs typeface="+mn-cs"/>
        </a:defRPr>
      </a:lvl6pPr>
      <a:lvl7pPr marL="1662531" eaLnBrk="1" hangingPunct="1">
        <a:defRPr>
          <a:latin typeface="+mn-lt"/>
          <a:ea typeface="+mn-ea"/>
          <a:cs typeface="+mn-cs"/>
        </a:defRPr>
      </a:lvl7pPr>
      <a:lvl8pPr marL="1939621" eaLnBrk="1" hangingPunct="1">
        <a:defRPr>
          <a:latin typeface="+mn-lt"/>
          <a:ea typeface="+mn-ea"/>
          <a:cs typeface="+mn-cs"/>
        </a:defRPr>
      </a:lvl8pPr>
      <a:lvl9pPr marL="2216708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74">
          <p15:clr>
            <a:srgbClr val="F26B43"/>
          </p15:clr>
        </p15:guide>
        <p15:guide id="2" pos="3840">
          <p15:clr>
            <a:srgbClr val="F26B43"/>
          </p15:clr>
        </p15:guide>
        <p15:guide id="3" pos="216">
          <p15:clr>
            <a:srgbClr val="F26B43"/>
          </p15:clr>
        </p15:guide>
        <p15:guide id="4" pos="7463">
          <p15:clr>
            <a:srgbClr val="F26B43"/>
          </p15:clr>
        </p15:guide>
        <p15:guide id="5" orient="horz" pos="216">
          <p15:clr>
            <a:srgbClr val="F26B43"/>
          </p15:clr>
        </p15:guide>
        <p15:guide id="6" orient="horz" pos="4104">
          <p15:clr>
            <a:srgbClr val="F26B43"/>
          </p15:clr>
        </p15:guide>
        <p15:guide id="7" pos="5390">
          <p15:clr>
            <a:srgbClr val="F26B43"/>
          </p15:clr>
        </p15:guide>
        <p15:guide id="8" pos="6423">
          <p15:clr>
            <a:srgbClr val="F26B43"/>
          </p15:clr>
        </p15:guide>
        <p15:guide id="9" pos="4357">
          <p15:clr>
            <a:srgbClr val="F26B43"/>
          </p15:clr>
        </p15:guide>
        <p15:guide id="10" pos="3323">
          <p15:clr>
            <a:srgbClr val="F26B43"/>
          </p15:clr>
        </p15:guide>
        <p15:guide id="11" pos="2290">
          <p15:clr>
            <a:srgbClr val="F26B43"/>
          </p15:clr>
        </p15:guide>
        <p15:guide id="12" pos="1250">
          <p15:clr>
            <a:srgbClr val="F26B43"/>
          </p15:clr>
        </p15:guide>
        <p15:guide id="13" orient="horz" pos="1325">
          <p15:clr>
            <a:srgbClr val="F26B43"/>
          </p15:clr>
        </p15:guide>
        <p15:guide id="14" orient="horz" pos="1882">
          <p15:clr>
            <a:srgbClr val="F26B43"/>
          </p15:clr>
        </p15:guide>
        <p15:guide id="15" orient="horz" pos="2434">
          <p15:clr>
            <a:srgbClr val="F26B43"/>
          </p15:clr>
        </p15:guide>
        <p15:guide id="17" orient="horz" pos="2992">
          <p15:clr>
            <a:srgbClr val="F26B43"/>
          </p15:clr>
        </p15:guide>
        <p15:guide id="18" orient="horz" pos="3546">
          <p15:clr>
            <a:srgbClr val="F26B43"/>
          </p15:clr>
        </p15:guide>
        <p15:guide id="19" orient="horz" pos="105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8.png"/><Relationship Id="rId2" Type="http://schemas.openxmlformats.org/officeDocument/2006/relationships/tags" Target="../tags/tag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pn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3.bin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16.svg"/><Relationship Id="rId2" Type="http://schemas.openxmlformats.org/officeDocument/2006/relationships/tags" Target="../tags/tag1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5.png"/><Relationship Id="rId5" Type="http://schemas.openxmlformats.org/officeDocument/2006/relationships/image" Target="../media/image14.emf"/><Relationship Id="rId4" Type="http://schemas.openxmlformats.org/officeDocument/2006/relationships/oleObject" Target="../embeddings/oleObject1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tags" Target="../tags/tag13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21.png"/><Relationship Id="rId5" Type="http://schemas.openxmlformats.org/officeDocument/2006/relationships/image" Target="../media/image14.emf"/><Relationship Id="rId4" Type="http://schemas.openxmlformats.org/officeDocument/2006/relationships/oleObject" Target="../embeddings/oleObject1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18.png"/><Relationship Id="rId2" Type="http://schemas.openxmlformats.org/officeDocument/2006/relationships/tags" Target="../tags/tag14.xml"/><Relationship Id="rId1" Type="http://schemas.openxmlformats.org/officeDocument/2006/relationships/vmlDrawing" Target="../drawings/vmlDrawing14.vml"/><Relationship Id="rId6" Type="http://schemas.openxmlformats.org/officeDocument/2006/relationships/hyperlink" Target="http://www.youtube.com/watch?v=OInzPm3p3ZQ" TargetMode="External"/><Relationship Id="rId5" Type="http://schemas.openxmlformats.org/officeDocument/2006/relationships/image" Target="../media/image14.emf"/><Relationship Id="rId4" Type="http://schemas.openxmlformats.org/officeDocument/2006/relationships/oleObject" Target="../embeddings/oleObject13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16.svg"/><Relationship Id="rId2" Type="http://schemas.openxmlformats.org/officeDocument/2006/relationships/tags" Target="../tags/tag15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5.png"/><Relationship Id="rId5" Type="http://schemas.openxmlformats.org/officeDocument/2006/relationships/image" Target="../media/image14.emf"/><Relationship Id="rId4" Type="http://schemas.openxmlformats.org/officeDocument/2006/relationships/oleObject" Target="../embeddings/oleObject14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tags" Target="../tags/tag16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15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tags" Target="../tags/tag17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23.png"/><Relationship Id="rId5" Type="http://schemas.openxmlformats.org/officeDocument/2006/relationships/image" Target="../media/image14.emf"/><Relationship Id="rId4" Type="http://schemas.openxmlformats.org/officeDocument/2006/relationships/oleObject" Target="../embeddings/oleObject16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tags" Target="../tags/tag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3.png"/><Relationship Id="rId5" Type="http://schemas.openxmlformats.org/officeDocument/2006/relationships/image" Target="../media/image12.emf"/><Relationship Id="rId4" Type="http://schemas.openxmlformats.org/officeDocument/2006/relationships/oleObject" Target="../embeddings/oleObject4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tags" Target="../tags/tag5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5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16.svg"/><Relationship Id="rId2" Type="http://schemas.openxmlformats.org/officeDocument/2006/relationships/tags" Target="../tags/tag6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5.png"/><Relationship Id="rId5" Type="http://schemas.openxmlformats.org/officeDocument/2006/relationships/image" Target="../media/image14.emf"/><Relationship Id="rId4" Type="http://schemas.openxmlformats.org/officeDocument/2006/relationships/oleObject" Target="../embeddings/oleObject6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0.xml"/><Relationship Id="rId2" Type="http://schemas.openxmlformats.org/officeDocument/2006/relationships/tags" Target="../tags/tag7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7.emf"/><Relationship Id="rId4" Type="http://schemas.openxmlformats.org/officeDocument/2006/relationships/oleObject" Target="../embeddings/oleObject7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tags" Target="../tags/tag8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4.emf"/><Relationship Id="rId4" Type="http://schemas.openxmlformats.org/officeDocument/2006/relationships/oleObject" Target="../embeddings/oleObject8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30.xml"/><Relationship Id="rId7" Type="http://schemas.openxmlformats.org/officeDocument/2006/relationships/hyperlink" Target="http://www.youtube.com/watch?v=OInzPm3p3ZQ" TargetMode="External"/><Relationship Id="rId2" Type="http://schemas.openxmlformats.org/officeDocument/2006/relationships/tags" Target="../tags/tag9.xml"/><Relationship Id="rId1" Type="http://schemas.openxmlformats.org/officeDocument/2006/relationships/vmlDrawing" Target="../drawings/vmlDrawing9.vml"/><Relationship Id="rId6" Type="http://schemas.openxmlformats.org/officeDocument/2006/relationships/hyperlink" Target="https://images.samsung.com/is/content/samsung/assets/us/sft/file-links-curriculum/L4-AI-Agents-Prompting.pdf" TargetMode="External"/><Relationship Id="rId5" Type="http://schemas.openxmlformats.org/officeDocument/2006/relationships/image" Target="../media/image14.emf"/><Relationship Id="rId4" Type="http://schemas.openxmlformats.org/officeDocument/2006/relationships/oleObject" Target="../embeddings/oleObject9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tags" Target="../tags/tag10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9.png"/><Relationship Id="rId5" Type="http://schemas.openxmlformats.org/officeDocument/2006/relationships/image" Target="../media/image14.emf"/><Relationship Id="rId4" Type="http://schemas.openxmlformats.org/officeDocument/2006/relationships/oleObject" Target="../embeddings/oleObject6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30.xml"/><Relationship Id="rId7" Type="http://schemas.openxmlformats.org/officeDocument/2006/relationships/hyperlink" Target="http://www.youtube.com/watch?v=OInzPm3p3ZQ" TargetMode="External"/><Relationship Id="rId2" Type="http://schemas.openxmlformats.org/officeDocument/2006/relationships/tags" Target="../tags/tag11.xml"/><Relationship Id="rId1" Type="http://schemas.openxmlformats.org/officeDocument/2006/relationships/vmlDrawing" Target="../drawings/vmlDrawing11.vml"/><Relationship Id="rId6" Type="http://schemas.openxmlformats.org/officeDocument/2006/relationships/hyperlink" Target="http://claude.ai/" TargetMode="External"/><Relationship Id="rId5" Type="http://schemas.openxmlformats.org/officeDocument/2006/relationships/image" Target="../media/image14.emf"/><Relationship Id="rId4" Type="http://schemas.openxmlformats.org/officeDocument/2006/relationships/oleObject" Target="../embeddings/oleObject1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3AB85-AF8A-FD3A-07B5-C4D7BF3DD3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689B49D-34EF-4E7E-9BD3-E4AE68581B17}"/>
              </a:ext>
            </a:extLst>
          </p:cNvPr>
          <p:cNvSpPr txBox="1"/>
          <p:nvPr/>
        </p:nvSpPr>
        <p:spPr>
          <a:xfrm>
            <a:off x="939824" y="4991997"/>
            <a:ext cx="8807864" cy="1664856"/>
          </a:xfrm>
          <a:prstGeom prst="rect">
            <a:avLst/>
          </a:prstGeom>
          <a:noFill/>
          <a:effectLst>
            <a:outerShdw blurRad="63500" dir="8100000" algn="tr" rotWithShape="0">
              <a:prstClr val="black">
                <a:alpha val="20000"/>
              </a:prstClr>
            </a:outerShdw>
          </a:effectLst>
        </p:spPr>
        <p:txBody>
          <a:bodyPr wrap="square" rtlCol="0" anchor="t" anchorCtr="0">
            <a:noAutofit/>
          </a:bodyPr>
          <a:lstStyle/>
          <a:p>
            <a:pPr algn="l"/>
            <a:r>
              <a:rPr lang="en-US" sz="3200" kern="0" dirty="0">
                <a:solidFill>
                  <a:srgbClr val="FFFFFF"/>
                </a:solidFill>
                <a:latin typeface="Samsung SS Head Bold" pitchFamily="2" charset="0"/>
                <a:ea typeface="Samsung Sharp Sans Bold" pitchFamily="2" charset="0"/>
                <a:cs typeface="Samsung SS Head Bold" pitchFamily="2" charset="0"/>
              </a:rPr>
              <a:t>Lesson 4: </a:t>
            </a:r>
          </a:p>
          <a:p>
            <a:pPr algn="l"/>
            <a:r>
              <a:rPr lang="en-US" sz="2000" kern="0" dirty="0">
                <a:solidFill>
                  <a:srgbClr val="FFFFFF"/>
                </a:solidFill>
                <a:latin typeface="Samsung SS Head Bold" pitchFamily="2" charset="0"/>
                <a:ea typeface="Samsung Sharp Sans Bold" pitchFamily="2" charset="0"/>
                <a:cs typeface="Samsung SS Head Bold" pitchFamily="2" charset="0"/>
              </a:rPr>
              <a:t>Using AI Agents for Research </a:t>
            </a:r>
            <a:br>
              <a:rPr lang="en-US" sz="2000" kern="0" dirty="0">
                <a:solidFill>
                  <a:srgbClr val="FFFFFF"/>
                </a:solidFill>
                <a:latin typeface="Samsung SS Head Bold" pitchFamily="2" charset="0"/>
                <a:ea typeface="Samsung Sharp Sans Bold" pitchFamily="2" charset="0"/>
                <a:cs typeface="Samsung SS Head Bold" pitchFamily="2" charset="0"/>
              </a:rPr>
            </a:br>
            <a:r>
              <a:rPr lang="en-US" sz="2000" kern="0" dirty="0">
                <a:solidFill>
                  <a:srgbClr val="FFFFFF"/>
                </a:solidFill>
                <a:latin typeface="Samsung SS Head Bold" pitchFamily="2" charset="0"/>
                <a:ea typeface="Samsung Sharp Sans Bold" pitchFamily="2" charset="0"/>
                <a:cs typeface="Samsung SS Head Bold" pitchFamily="2" charset="0"/>
              </a:rPr>
              <a:t>and Comparison</a:t>
            </a:r>
            <a:endParaRPr lang="en-US" sz="2000" dirty="0">
              <a:latin typeface="Samsung SS Head Bold" pitchFamily="2" charset="0"/>
              <a:cs typeface="Samsung SS Head Bold" pitchFamily="2" charset="0"/>
            </a:endParaRPr>
          </a:p>
        </p:txBody>
      </p:sp>
      <p:graphicFrame>
        <p:nvGraphicFramePr>
          <p:cNvPr id="11" name="think-cell data - do not delete" hidden="1">
            <a:extLst>
              <a:ext uri="{FF2B5EF4-FFF2-40B4-BE49-F238E27FC236}">
                <a16:creationId xmlns:a16="http://schemas.microsoft.com/office/drawing/2014/main" id="{23AC0729-F354-CB98-070C-5CFE5115CC2F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21648601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7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082FD67-33F7-BF59-65C5-E8C563F5CF4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ětiva 14">
            <a:extLst>
              <a:ext uri="{FF2B5EF4-FFF2-40B4-BE49-F238E27FC236}">
                <a16:creationId xmlns:a16="http://schemas.microsoft.com/office/drawing/2014/main" id="{70BCF906-C7C2-DA45-6055-FA541B443BDE}"/>
              </a:ext>
            </a:extLst>
          </p:cNvPr>
          <p:cNvSpPr/>
          <p:nvPr/>
        </p:nvSpPr>
        <p:spPr>
          <a:xfrm rot="5400000">
            <a:off x="6296198" y="6135430"/>
            <a:ext cx="1008062" cy="1008062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46D1CA-1DB8-4FD1-8669-9EED37F386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4682" y="1280160"/>
            <a:ext cx="3106686" cy="35378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0B9E20D-CACA-4D8C-99B8-83F2C214EB1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61" r="4677"/>
          <a:stretch/>
        </p:blipFill>
        <p:spPr>
          <a:xfrm>
            <a:off x="854194" y="1211753"/>
            <a:ext cx="3823126" cy="2543401"/>
          </a:xfrm>
          <a:prstGeom prst="rect">
            <a:avLst/>
          </a:prstGeom>
        </p:spPr>
      </p:pic>
      <p:pic>
        <p:nvPicPr>
          <p:cNvPr id="16" name="Google Shape;259;p86" title="3.png.png">
            <a:extLst>
              <a:ext uri="{FF2B5EF4-FFF2-40B4-BE49-F238E27FC236}">
                <a16:creationId xmlns:a16="http://schemas.microsoft.com/office/drawing/2014/main" id="{47C4F18C-F760-416C-92A9-05F47A86566B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47732" y="3658843"/>
            <a:ext cx="3829588" cy="99111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A67152F-B286-4EAB-A3C9-81932F74A82E}"/>
              </a:ext>
            </a:extLst>
          </p:cNvPr>
          <p:cNvCxnSpPr/>
          <p:nvPr/>
        </p:nvCxnSpPr>
        <p:spPr>
          <a:xfrm>
            <a:off x="1059180" y="3484881"/>
            <a:ext cx="33909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ětiva 11">
            <a:extLst>
              <a:ext uri="{FF2B5EF4-FFF2-40B4-BE49-F238E27FC236}">
                <a16:creationId xmlns:a16="http://schemas.microsoft.com/office/drawing/2014/main" id="{F02505DA-3EB2-4DB7-ADD3-FECB8089715A}"/>
              </a:ext>
            </a:extLst>
          </p:cNvPr>
          <p:cNvSpPr/>
          <p:nvPr/>
        </p:nvSpPr>
        <p:spPr>
          <a:xfrm rot="16200000">
            <a:off x="0" y="-2783704"/>
            <a:ext cx="3778780" cy="3778780"/>
          </a:xfrm>
          <a:prstGeom prst="chord">
            <a:avLst>
              <a:gd name="adj1" fmla="val 7065607"/>
              <a:gd name="adj2" fmla="val 14513732"/>
            </a:avLst>
          </a:prstGeom>
          <a:solidFill>
            <a:schemeClr val="accent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22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06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27BD1C7-BB43-F0DB-F031-EF63E1721B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pic>
        <p:nvPicPr>
          <p:cNvPr id="27" name="Grafický objekt 26">
            <a:extLst>
              <a:ext uri="{FF2B5EF4-FFF2-40B4-BE49-F238E27FC236}">
                <a16:creationId xmlns:a16="http://schemas.microsoft.com/office/drawing/2014/main" id="{88FA0D3A-6EA0-C13E-BB01-307DF5D1F1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572775" y="536476"/>
            <a:ext cx="206103" cy="263110"/>
          </a:xfrm>
          <a:prstGeom prst="rect">
            <a:avLst/>
          </a:prstGeom>
        </p:spPr>
      </p:pic>
      <p:sp>
        <p:nvSpPr>
          <p:cNvPr id="25" name="Google Shape;265;p87">
            <a:extLst>
              <a:ext uri="{FF2B5EF4-FFF2-40B4-BE49-F238E27FC236}">
                <a16:creationId xmlns:a16="http://schemas.microsoft.com/office/drawing/2014/main" id="{4C6B1B6C-89DF-4787-9C62-9671B378A8B8}"/>
              </a:ext>
            </a:extLst>
          </p:cNvPr>
          <p:cNvSpPr txBox="1"/>
          <p:nvPr/>
        </p:nvSpPr>
        <p:spPr>
          <a:xfrm>
            <a:off x="1280878" y="1150047"/>
            <a:ext cx="6687559" cy="623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600" b="1" dirty="0">
                <a:latin typeface="Samsung SS Head Bold" pitchFamily="2" charset="0"/>
                <a:ea typeface="Poppins"/>
                <a:cs typeface="Samsung SS Head Bold" pitchFamily="2" charset="0"/>
                <a:sym typeface="Poppins"/>
              </a:rPr>
              <a:t>Debrief – Activity #2</a:t>
            </a:r>
            <a:endParaRPr sz="3600" b="1" i="0" u="none" strike="noStrike" cap="none" dirty="0">
              <a:latin typeface="Samsung SS Head Bold" pitchFamily="2" charset="0"/>
              <a:ea typeface="Poppins"/>
              <a:cs typeface="Samsung SS Head Bold" pitchFamily="2" charset="0"/>
              <a:sym typeface="Poppins"/>
            </a:endParaRPr>
          </a:p>
        </p:txBody>
      </p:sp>
      <p:graphicFrame>
        <p:nvGraphicFramePr>
          <p:cNvPr id="41" name="Tabulka 22">
            <a:extLst>
              <a:ext uri="{FF2B5EF4-FFF2-40B4-BE49-F238E27FC236}">
                <a16:creationId xmlns:a16="http://schemas.microsoft.com/office/drawing/2014/main" id="{1D853317-B1FA-4ED9-BE6A-C4169E7065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2238580"/>
              </p:ext>
            </p:extLst>
          </p:nvPr>
        </p:nvGraphicFramePr>
        <p:xfrm>
          <a:off x="1985907" y="2354823"/>
          <a:ext cx="8735506" cy="21483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35506">
                  <a:extLst>
                    <a:ext uri="{9D8B030D-6E8A-4147-A177-3AD203B41FA5}">
                      <a16:colId xmlns:a16="http://schemas.microsoft.com/office/drawing/2014/main" val="2547502592"/>
                    </a:ext>
                  </a:extLst>
                </a:gridCol>
              </a:tblGrid>
              <a:tr h="7161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1600" b="0" i="0" u="none" strike="noStrike" kern="1200" cap="none" spc="0" normalizeH="0" baseline="0" noProof="0" dirty="0" bmk="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msung SS Body Regular" pitchFamily="2" charset="0"/>
                          <a:ea typeface="SamsungOne-400C" panose="020B0506030303020204" pitchFamily="34" charset="0"/>
                          <a:cs typeface="Samsung SS Body Regular" pitchFamily="2" charset="0"/>
                        </a:rPr>
                        <a:t>What did Claude get right? What did you have to correct or question?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5470088"/>
                  </a:ext>
                </a:extLst>
              </a:tr>
              <a:tr h="716118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Regular" pitchFamily="2" charset="0"/>
                          <a:ea typeface="Gill Sans"/>
                          <a:cs typeface="Samsung SS Body Regular" pitchFamily="2" charset="0"/>
                          <a:sym typeface="Gill Sans"/>
                        </a:rPr>
                        <a:t>Did your follow-up questions improve the output? What changed?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8218298"/>
                  </a:ext>
                </a:extLst>
              </a:tr>
              <a:tr h="7161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Regular" pitchFamily="2" charset="0"/>
                          <a:ea typeface="Gill Sans"/>
                          <a:cs typeface="Samsung SS Body Regular" pitchFamily="2" charset="0"/>
                          <a:sym typeface="Gill Sans"/>
                        </a:rPr>
                        <a:t>How could you tell if Claude was being confidently wrong?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2115694"/>
                  </a:ext>
                </a:extLst>
              </a:tr>
            </a:tbl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id="{DEB1BB5E-BAB0-4FDF-B4B8-7CBBFE3528A0}"/>
              </a:ext>
            </a:extLst>
          </p:cNvPr>
          <p:cNvGrpSpPr/>
          <p:nvPr/>
        </p:nvGrpSpPr>
        <p:grpSpPr>
          <a:xfrm>
            <a:off x="1394277" y="2457027"/>
            <a:ext cx="445215" cy="445215"/>
            <a:chOff x="1394277" y="2457027"/>
            <a:chExt cx="445215" cy="445215"/>
          </a:xfrm>
        </p:grpSpPr>
        <p:sp>
          <p:nvSpPr>
            <p:cNvPr id="43" name="Ovál 2">
              <a:extLst>
                <a:ext uri="{FF2B5EF4-FFF2-40B4-BE49-F238E27FC236}">
                  <a16:creationId xmlns:a16="http://schemas.microsoft.com/office/drawing/2014/main" id="{B0D6293B-75A9-418E-99F6-ADFD83E5639F}"/>
                </a:ext>
              </a:extLst>
            </p:cNvPr>
            <p:cNvSpPr/>
            <p:nvPr/>
          </p:nvSpPr>
          <p:spPr>
            <a:xfrm>
              <a:off x="1394277" y="2457027"/>
              <a:ext cx="445215" cy="445215"/>
            </a:xfrm>
            <a:prstGeom prst="ellipse">
              <a:avLst/>
            </a:prstGeom>
            <a:solidFill>
              <a:srgbClr val="FF4337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0C5EE57-D284-4FF7-A021-BEBE829F9EA7}"/>
                </a:ext>
              </a:extLst>
            </p:cNvPr>
            <p:cNvSpPr txBox="1"/>
            <p:nvPr/>
          </p:nvSpPr>
          <p:spPr>
            <a:xfrm>
              <a:off x="1473115" y="2464955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1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F17F54B-F41E-4C35-9520-6C400EBD9594}"/>
              </a:ext>
            </a:extLst>
          </p:cNvPr>
          <p:cNvGrpSpPr/>
          <p:nvPr/>
        </p:nvGrpSpPr>
        <p:grpSpPr>
          <a:xfrm>
            <a:off x="1394277" y="3184469"/>
            <a:ext cx="445215" cy="449755"/>
            <a:chOff x="1394277" y="3184469"/>
            <a:chExt cx="445215" cy="449755"/>
          </a:xfrm>
        </p:grpSpPr>
        <p:sp>
          <p:nvSpPr>
            <p:cNvPr id="47" name="Ovál 2">
              <a:extLst>
                <a:ext uri="{FF2B5EF4-FFF2-40B4-BE49-F238E27FC236}">
                  <a16:creationId xmlns:a16="http://schemas.microsoft.com/office/drawing/2014/main" id="{50A52EE1-C875-4DA8-AEBB-B35349242715}"/>
                </a:ext>
              </a:extLst>
            </p:cNvPr>
            <p:cNvSpPr/>
            <p:nvPr/>
          </p:nvSpPr>
          <p:spPr>
            <a:xfrm>
              <a:off x="1394277" y="3189009"/>
              <a:ext cx="445215" cy="445215"/>
            </a:xfrm>
            <a:prstGeom prst="ellipse">
              <a:avLst/>
            </a:prstGeom>
            <a:solidFill>
              <a:srgbClr val="FFB546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899441D-6047-4FC5-9D42-2B3198CBBF9C}"/>
                </a:ext>
              </a:extLst>
            </p:cNvPr>
            <p:cNvSpPr txBox="1"/>
            <p:nvPr/>
          </p:nvSpPr>
          <p:spPr>
            <a:xfrm>
              <a:off x="1485222" y="3184469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2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0F6E0E3-E595-4821-BE8E-C4F979996847}"/>
              </a:ext>
            </a:extLst>
          </p:cNvPr>
          <p:cNvGrpSpPr/>
          <p:nvPr/>
        </p:nvGrpSpPr>
        <p:grpSpPr>
          <a:xfrm>
            <a:off x="1394277" y="3903353"/>
            <a:ext cx="445215" cy="449755"/>
            <a:chOff x="1394277" y="3903353"/>
            <a:chExt cx="445215" cy="449755"/>
          </a:xfrm>
        </p:grpSpPr>
        <p:sp>
          <p:nvSpPr>
            <p:cNvPr id="49" name="Ovál 2">
              <a:extLst>
                <a:ext uri="{FF2B5EF4-FFF2-40B4-BE49-F238E27FC236}">
                  <a16:creationId xmlns:a16="http://schemas.microsoft.com/office/drawing/2014/main" id="{55E58257-B8B1-4C59-A7D2-2F4800D08DA4}"/>
                </a:ext>
              </a:extLst>
            </p:cNvPr>
            <p:cNvSpPr/>
            <p:nvPr/>
          </p:nvSpPr>
          <p:spPr>
            <a:xfrm>
              <a:off x="1394277" y="3907893"/>
              <a:ext cx="445215" cy="445215"/>
            </a:xfrm>
            <a:prstGeom prst="ellipse">
              <a:avLst/>
            </a:prstGeom>
            <a:solidFill>
              <a:srgbClr val="0077C8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AB65FC50-4909-497C-8B4B-F427D68E5FCD}"/>
                </a:ext>
              </a:extLst>
            </p:cNvPr>
            <p:cNvSpPr txBox="1"/>
            <p:nvPr/>
          </p:nvSpPr>
          <p:spPr>
            <a:xfrm>
              <a:off x="1485222" y="3903353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3</a:t>
              </a: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77F11C94-02DA-48C4-A517-5F88405CC7EA}"/>
              </a:ext>
            </a:extLst>
          </p:cNvPr>
          <p:cNvSpPr txBox="1"/>
          <p:nvPr/>
        </p:nvSpPr>
        <p:spPr>
          <a:xfrm>
            <a:off x="1478150" y="4633505"/>
            <a:ext cx="267241" cy="296650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rPr>
              <a:t>4</a:t>
            </a:r>
          </a:p>
        </p:txBody>
      </p:sp>
      <p:pic>
        <p:nvPicPr>
          <p:cNvPr id="16" name="Google Shape;365;p95" title="Untitled design (3).png">
            <a:extLst>
              <a:ext uri="{FF2B5EF4-FFF2-40B4-BE49-F238E27FC236}">
                <a16:creationId xmlns:a16="http://schemas.microsoft.com/office/drawing/2014/main" id="{3A94A052-B72E-4AD8-AD63-42F75F138785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239300" y="3184809"/>
            <a:ext cx="3009725" cy="3099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73083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-2754138" y="219892"/>
          <a:ext cx="45719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6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2" name="think-cell data - do not delete">
                        <a:extLst>
                          <a:ext uri="{FF2B5EF4-FFF2-40B4-BE49-F238E27FC236}">
                            <a16:creationId xmlns:a16="http://schemas.microsoft.com/office/drawing/2014/main" id="{627BD1C7-BB43-F0DB-F031-EF63E1721B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2754138" y="219892"/>
                        <a:ext cx="45719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pic>
        <p:nvPicPr>
          <p:cNvPr id="6" name="Google Shape;371;p96" title="Screenshot 2026-05-06 at 12.50.09 PM.png">
            <a:extLst>
              <a:ext uri="{FF2B5EF4-FFF2-40B4-BE49-F238E27FC236}">
                <a16:creationId xmlns:a16="http://schemas.microsoft.com/office/drawing/2014/main" id="{48434510-FC89-4E65-93D1-591BF04E6826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543029" y="466725"/>
            <a:ext cx="5105942" cy="5276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56778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-2754138" y="219892"/>
          <a:ext cx="45719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52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2" name="think-cell data - do not delete">
                        <a:extLst>
                          <a:ext uri="{FF2B5EF4-FFF2-40B4-BE49-F238E27FC236}">
                            <a16:creationId xmlns:a16="http://schemas.microsoft.com/office/drawing/2014/main" id="{627BD1C7-BB43-F0DB-F031-EF63E1721B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2754138" y="219892"/>
                        <a:ext cx="45719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9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F0302020204030204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9" name="Google Shape;333;p95">
            <a:extLst>
              <a:ext uri="{FF2B5EF4-FFF2-40B4-BE49-F238E27FC236}">
                <a16:creationId xmlns:a16="http://schemas.microsoft.com/office/drawing/2014/main" id="{4E4CD030-C48B-447B-AB85-1253B9426FE1}"/>
              </a:ext>
            </a:extLst>
          </p:cNvPr>
          <p:cNvSpPr txBox="1"/>
          <p:nvPr/>
        </p:nvSpPr>
        <p:spPr>
          <a:xfrm>
            <a:off x="1009507" y="2040173"/>
            <a:ext cx="5188278" cy="3270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107950"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Type this prompt into Claude</a:t>
            </a:r>
          </a:p>
          <a:p>
            <a:pPr marL="107950"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amsung SS Body Bold" pitchFamily="2" charset="0"/>
              <a:ea typeface="Gill Sans"/>
              <a:cs typeface="Samsung SS Body Bold" pitchFamily="2" charset="0"/>
              <a:sym typeface="Gill Sans"/>
            </a:endParaRPr>
          </a:p>
          <a:p>
            <a:pPr marL="107950"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Based on our analysis, create an interactive HTML visualization.</a:t>
            </a:r>
          </a:p>
          <a:p>
            <a:pPr marL="107950"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 </a:t>
            </a:r>
          </a:p>
          <a:p>
            <a:pPr marL="107950"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Requirements:</a:t>
            </a:r>
          </a:p>
          <a:p>
            <a:pPr marL="107950"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- Project Title: [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your title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]</a:t>
            </a:r>
          </a:p>
          <a:p>
            <a:pPr marL="107950"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- Color Scheme: [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e.g. pink + dark blue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]</a:t>
            </a:r>
          </a:p>
          <a:p>
            <a:pPr marL="107950"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- Font: [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e.g. Arial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]</a:t>
            </a:r>
          </a:p>
          <a:p>
            <a:pPr marL="107950"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  <a:p>
            <a:pPr marL="107950"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Include: hover effects with scores,</a:t>
            </a:r>
          </a:p>
          <a:p>
            <a:pPr marL="107950"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bar / radar / card toggle, animations,</a:t>
            </a:r>
          </a:p>
          <a:p>
            <a:pPr marL="107950"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and a winner indicator per criterion.</a:t>
            </a:r>
          </a:p>
        </p:txBody>
      </p:sp>
      <p:sp>
        <p:nvSpPr>
          <p:cNvPr id="7" name="Google Shape;265;p87">
            <a:extLst>
              <a:ext uri="{FF2B5EF4-FFF2-40B4-BE49-F238E27FC236}">
                <a16:creationId xmlns:a16="http://schemas.microsoft.com/office/drawing/2014/main" id="{741B47C6-99FC-41D3-91CD-2706FC5B21B5}"/>
              </a:ext>
            </a:extLst>
          </p:cNvPr>
          <p:cNvSpPr txBox="1"/>
          <p:nvPr/>
        </p:nvSpPr>
        <p:spPr>
          <a:xfrm>
            <a:off x="1009508" y="640116"/>
            <a:ext cx="7682430" cy="1177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600" dirty="0">
                <a:latin typeface="Samsung SS Head Bold" pitchFamily="2" charset="0"/>
                <a:ea typeface="Poppins"/>
                <a:cs typeface="Samsung SS Head Bold" pitchFamily="2" charset="0"/>
                <a:sym typeface="Poppins"/>
              </a:rPr>
              <a:t>Activity #3: Create an Interactive Artifact</a:t>
            </a:r>
          </a:p>
        </p:txBody>
      </p:sp>
      <p:sp>
        <p:nvSpPr>
          <p:cNvPr id="10" name="Google Shape;333;p95">
            <a:extLst>
              <a:ext uri="{FF2B5EF4-FFF2-40B4-BE49-F238E27FC236}">
                <a16:creationId xmlns:a16="http://schemas.microsoft.com/office/drawing/2014/main" id="{A2DFC199-C8E0-437F-9BA3-78C1A3A4EB1B}"/>
              </a:ext>
            </a:extLst>
          </p:cNvPr>
          <p:cNvSpPr txBox="1"/>
          <p:nvPr/>
        </p:nvSpPr>
        <p:spPr>
          <a:xfrm>
            <a:off x="6197784" y="2040173"/>
            <a:ext cx="5062691" cy="3023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450850" marR="0" lvl="0" indent="-3429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  <a:buFont typeface="+mj-lt"/>
              <a:buAutoNum type="arabicPeriod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Customize first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Add your title, colors, and font before sending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</a:br>
            <a:endParaRPr kumimoji="0" lang="en-US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  <a:p>
            <a:pPr marL="450850" marR="0" lvl="0" indent="-3429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  <a:buFont typeface="+mj-lt"/>
              <a:buAutoNum type="arabicPeriod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Interact with it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Hover, click, and toggle — does it work?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</a:br>
            <a:endParaRPr kumimoji="0" lang="en-US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  <a:p>
            <a:pPr marL="450850" marR="0" lvl="0" indent="-3429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  <a:buFont typeface="+mj-lt"/>
              <a:buAutoNum type="arabicPeriod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Specific feedback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"Make bars vertical" 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</a:br>
            <a:endParaRPr kumimoji="0" lang="en-US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  <a:p>
            <a:pPr marL="450850" marR="0" lvl="0" indent="-3429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  <a:buFont typeface="+mj-lt"/>
              <a:buAutoNum type="arabicPeriod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Stuck? Retry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“Rebuild the entire 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artifact from scratch.”</a:t>
            </a:r>
          </a:p>
        </p:txBody>
      </p:sp>
      <p:sp>
        <p:nvSpPr>
          <p:cNvPr id="8" name="Google Shape;265;p87">
            <a:extLst>
              <a:ext uri="{FF2B5EF4-FFF2-40B4-BE49-F238E27FC236}">
                <a16:creationId xmlns:a16="http://schemas.microsoft.com/office/drawing/2014/main" id="{C4AE1AB1-F025-419A-85BC-BB67B545E1FD}"/>
              </a:ext>
            </a:extLst>
          </p:cNvPr>
          <p:cNvSpPr txBox="1"/>
          <p:nvPr/>
        </p:nvSpPr>
        <p:spPr>
          <a:xfrm>
            <a:off x="8866599" y="3402460"/>
            <a:ext cx="3016951" cy="80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4800" b="1" dirty="0">
                <a:latin typeface="Samsung SS Body Bold"/>
                <a:ea typeface="Poppins"/>
                <a:cs typeface="Poppins"/>
                <a:sym typeface="Poppins"/>
              </a:rPr>
              <a:t>10:00</a:t>
            </a:r>
            <a:endParaRPr sz="7200" b="1" i="0" u="none" strike="noStrike" cap="none" dirty="0">
              <a:latin typeface="Samsung SS Body Bold"/>
              <a:ea typeface="Poppins"/>
              <a:cs typeface="Poppins"/>
              <a:sym typeface="Poppins"/>
            </a:endParaRPr>
          </a:p>
        </p:txBody>
      </p:sp>
      <p:pic>
        <p:nvPicPr>
          <p:cNvPr id="13" name="Google Shape;370;p96" title="green-ai-illustration-07.png.png">
            <a:hlinkClick r:id="rId6"/>
            <a:extLst>
              <a:ext uri="{FF2B5EF4-FFF2-40B4-BE49-F238E27FC236}">
                <a16:creationId xmlns:a16="http://schemas.microsoft.com/office/drawing/2014/main" id="{7E972AAD-E91E-469F-8E97-519FD65A2200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290365" y="4029818"/>
            <a:ext cx="2169420" cy="18078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10233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83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27BD1C7-BB43-F0DB-F031-EF63E1721B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pic>
        <p:nvPicPr>
          <p:cNvPr id="27" name="Grafický objekt 26">
            <a:extLst>
              <a:ext uri="{FF2B5EF4-FFF2-40B4-BE49-F238E27FC236}">
                <a16:creationId xmlns:a16="http://schemas.microsoft.com/office/drawing/2014/main" id="{88FA0D3A-6EA0-C13E-BB01-307DF5D1F1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572775" y="536476"/>
            <a:ext cx="206103" cy="263110"/>
          </a:xfrm>
          <a:prstGeom prst="rect">
            <a:avLst/>
          </a:prstGeom>
        </p:spPr>
      </p:pic>
      <p:sp>
        <p:nvSpPr>
          <p:cNvPr id="25" name="Google Shape;265;p87">
            <a:extLst>
              <a:ext uri="{FF2B5EF4-FFF2-40B4-BE49-F238E27FC236}">
                <a16:creationId xmlns:a16="http://schemas.microsoft.com/office/drawing/2014/main" id="{4C6B1B6C-89DF-4787-9C62-9671B378A8B8}"/>
              </a:ext>
            </a:extLst>
          </p:cNvPr>
          <p:cNvSpPr txBox="1"/>
          <p:nvPr/>
        </p:nvSpPr>
        <p:spPr>
          <a:xfrm>
            <a:off x="1280878" y="1150047"/>
            <a:ext cx="6687559" cy="623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600" b="1" dirty="0">
                <a:latin typeface="Samsung SS Head Bold" pitchFamily="2" charset="0"/>
                <a:ea typeface="Poppins"/>
                <a:cs typeface="Samsung SS Head Bold" pitchFamily="2" charset="0"/>
                <a:sym typeface="Poppins"/>
              </a:rPr>
              <a:t>Debrief – Activity #3</a:t>
            </a:r>
            <a:endParaRPr sz="3600" b="1" i="0" u="none" strike="noStrike" cap="none" dirty="0">
              <a:latin typeface="Samsung SS Head Bold" pitchFamily="2" charset="0"/>
              <a:ea typeface="Poppins"/>
              <a:cs typeface="Samsung SS Head Bold" pitchFamily="2" charset="0"/>
              <a:sym typeface="Poppins"/>
            </a:endParaRPr>
          </a:p>
        </p:txBody>
      </p:sp>
      <p:graphicFrame>
        <p:nvGraphicFramePr>
          <p:cNvPr id="41" name="Tabulka 22">
            <a:extLst>
              <a:ext uri="{FF2B5EF4-FFF2-40B4-BE49-F238E27FC236}">
                <a16:creationId xmlns:a16="http://schemas.microsoft.com/office/drawing/2014/main" id="{1D853317-B1FA-4ED9-BE6A-C4169E7065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6868303"/>
              </p:ext>
            </p:extLst>
          </p:nvPr>
        </p:nvGraphicFramePr>
        <p:xfrm>
          <a:off x="1985907" y="2354823"/>
          <a:ext cx="8735506" cy="14322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35506">
                  <a:extLst>
                    <a:ext uri="{9D8B030D-6E8A-4147-A177-3AD203B41FA5}">
                      <a16:colId xmlns:a16="http://schemas.microsoft.com/office/drawing/2014/main" val="2547502592"/>
                    </a:ext>
                  </a:extLst>
                </a:gridCol>
              </a:tblGrid>
              <a:tr h="7161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1600" b="0" i="0" u="none" strike="noStrike" kern="1200" cap="none" spc="0" normalizeH="0" baseline="0" noProof="0" dirty="0" bmk="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msung SS Body Regular" pitchFamily="2" charset="0"/>
                          <a:ea typeface="SamsungOne-400C" panose="020B0506030303020204" pitchFamily="34" charset="0"/>
                          <a:cs typeface="Samsung SS Body Regular" pitchFamily="2" charset="0"/>
                        </a:rPr>
                        <a:t>Walk us through your artifact. What does it show and what surprised you?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5470088"/>
                  </a:ext>
                </a:extLst>
              </a:tr>
              <a:tr h="716118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Regular" pitchFamily="2" charset="0"/>
                          <a:ea typeface="Gill Sans"/>
                          <a:cs typeface="Samsung SS Body Regular" pitchFamily="2" charset="0"/>
                          <a:sym typeface="Gill Sans"/>
                        </a:rPr>
                        <a:t>Did the visualization change how you read the comparison? Why or why not?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8218298"/>
                  </a:ext>
                </a:extLst>
              </a:tr>
            </a:tbl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id="{EAD08EEA-A6E9-4A17-A9BF-A99FCEECCA74}"/>
              </a:ext>
            </a:extLst>
          </p:cNvPr>
          <p:cNvGrpSpPr/>
          <p:nvPr/>
        </p:nvGrpSpPr>
        <p:grpSpPr>
          <a:xfrm>
            <a:off x="1394277" y="2457027"/>
            <a:ext cx="445215" cy="445215"/>
            <a:chOff x="1394277" y="2457027"/>
            <a:chExt cx="445215" cy="445215"/>
          </a:xfrm>
        </p:grpSpPr>
        <p:sp>
          <p:nvSpPr>
            <p:cNvPr id="43" name="Ovál 2">
              <a:extLst>
                <a:ext uri="{FF2B5EF4-FFF2-40B4-BE49-F238E27FC236}">
                  <a16:creationId xmlns:a16="http://schemas.microsoft.com/office/drawing/2014/main" id="{B0D6293B-75A9-418E-99F6-ADFD83E5639F}"/>
                </a:ext>
              </a:extLst>
            </p:cNvPr>
            <p:cNvSpPr/>
            <p:nvPr/>
          </p:nvSpPr>
          <p:spPr>
            <a:xfrm>
              <a:off x="1394277" y="2457027"/>
              <a:ext cx="445215" cy="445215"/>
            </a:xfrm>
            <a:prstGeom prst="ellipse">
              <a:avLst/>
            </a:prstGeom>
            <a:solidFill>
              <a:srgbClr val="FF4337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0C5EE57-D284-4FF7-A021-BEBE829F9EA7}"/>
                </a:ext>
              </a:extLst>
            </p:cNvPr>
            <p:cNvSpPr txBox="1"/>
            <p:nvPr/>
          </p:nvSpPr>
          <p:spPr>
            <a:xfrm>
              <a:off x="1473115" y="2464955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1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5371CCB-9A3A-4141-9952-C7DD0103DE7D}"/>
              </a:ext>
            </a:extLst>
          </p:cNvPr>
          <p:cNvGrpSpPr/>
          <p:nvPr/>
        </p:nvGrpSpPr>
        <p:grpSpPr>
          <a:xfrm>
            <a:off x="1394277" y="3184469"/>
            <a:ext cx="445215" cy="449755"/>
            <a:chOff x="1394277" y="3184469"/>
            <a:chExt cx="445215" cy="449755"/>
          </a:xfrm>
        </p:grpSpPr>
        <p:sp>
          <p:nvSpPr>
            <p:cNvPr id="47" name="Ovál 2">
              <a:extLst>
                <a:ext uri="{FF2B5EF4-FFF2-40B4-BE49-F238E27FC236}">
                  <a16:creationId xmlns:a16="http://schemas.microsoft.com/office/drawing/2014/main" id="{50A52EE1-C875-4DA8-AEBB-B35349242715}"/>
                </a:ext>
              </a:extLst>
            </p:cNvPr>
            <p:cNvSpPr/>
            <p:nvPr/>
          </p:nvSpPr>
          <p:spPr>
            <a:xfrm>
              <a:off x="1394277" y="3189009"/>
              <a:ext cx="445215" cy="445215"/>
            </a:xfrm>
            <a:prstGeom prst="ellipse">
              <a:avLst/>
            </a:prstGeom>
            <a:solidFill>
              <a:srgbClr val="FFB546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899441D-6047-4FC5-9D42-2B3198CBBF9C}"/>
                </a:ext>
              </a:extLst>
            </p:cNvPr>
            <p:cNvSpPr txBox="1"/>
            <p:nvPr/>
          </p:nvSpPr>
          <p:spPr>
            <a:xfrm>
              <a:off x="1477271" y="3184469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2</a:t>
              </a: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77F11C94-02DA-48C4-A517-5F88405CC7EA}"/>
              </a:ext>
            </a:extLst>
          </p:cNvPr>
          <p:cNvSpPr txBox="1"/>
          <p:nvPr/>
        </p:nvSpPr>
        <p:spPr>
          <a:xfrm>
            <a:off x="1478150" y="4633505"/>
            <a:ext cx="267241" cy="296650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rPr>
              <a:t>4</a:t>
            </a:r>
          </a:p>
        </p:txBody>
      </p:sp>
      <p:pic>
        <p:nvPicPr>
          <p:cNvPr id="17" name="Google Shape;390;p98" title="Untitled design (4).png">
            <a:extLst>
              <a:ext uri="{FF2B5EF4-FFF2-40B4-BE49-F238E27FC236}">
                <a16:creationId xmlns:a16="http://schemas.microsoft.com/office/drawing/2014/main" id="{FDB9DDA1-A62C-482A-A8FF-D5406141FF34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239125" y="3201925"/>
            <a:ext cx="3152775" cy="32470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61682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265;p87">
            <a:extLst>
              <a:ext uri="{FF2B5EF4-FFF2-40B4-BE49-F238E27FC236}">
                <a16:creationId xmlns:a16="http://schemas.microsoft.com/office/drawing/2014/main" id="{26B92079-D897-4F58-86FE-C12DA61BA389}"/>
              </a:ext>
            </a:extLst>
          </p:cNvPr>
          <p:cNvSpPr txBox="1"/>
          <p:nvPr/>
        </p:nvSpPr>
        <p:spPr>
          <a:xfrm>
            <a:off x="1104830" y="763227"/>
            <a:ext cx="5877652" cy="930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600" dirty="0">
                <a:latin typeface="Samsung SS Head Bold" pitchFamily="2" charset="0"/>
                <a:ea typeface="Poppins"/>
                <a:cs typeface="Samsung SS Head Bold" pitchFamily="2" charset="0"/>
                <a:sym typeface="Poppins"/>
              </a:rPr>
              <a:t>What is an AI Agent?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dirty="0">
                <a:latin typeface="Samsung SS Body Regular" pitchFamily="2" charset="0"/>
                <a:ea typeface="Poppins"/>
                <a:cs typeface="Samsung SS Body Regular" pitchFamily="2" charset="0"/>
                <a:sym typeface="Poppins"/>
              </a:rPr>
              <a:t>AI agents complete tasks – YOU define the goal</a:t>
            </a:r>
          </a:p>
        </p:txBody>
      </p:sp>
      <p:graphicFrame>
        <p:nvGraphicFramePr>
          <p:cNvPr id="49" name="think-cell data - do not delete" hidden="1">
            <a:extLst>
              <a:ext uri="{FF2B5EF4-FFF2-40B4-BE49-F238E27FC236}">
                <a16:creationId xmlns:a16="http://schemas.microsoft.com/office/drawing/2014/main" id="{6C902E93-14D5-6B6C-349E-75C2AAEB9307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22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4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C902E93-14D5-6B6C-349E-75C2AAEB93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Tětiva 62">
            <a:extLst>
              <a:ext uri="{FF2B5EF4-FFF2-40B4-BE49-F238E27FC236}">
                <a16:creationId xmlns:a16="http://schemas.microsoft.com/office/drawing/2014/main" id="{281CCFCD-226E-B657-51B3-7E86521EBF6C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rgbClr val="0476C9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grpSp>
        <p:nvGrpSpPr>
          <p:cNvPr id="8" name="Skupina 14">
            <a:extLst>
              <a:ext uri="{FF2B5EF4-FFF2-40B4-BE49-F238E27FC236}">
                <a16:creationId xmlns:a16="http://schemas.microsoft.com/office/drawing/2014/main" id="{37561425-E6E0-49C3-B4FF-15A3DA87E40A}"/>
              </a:ext>
            </a:extLst>
          </p:cNvPr>
          <p:cNvGrpSpPr/>
          <p:nvPr/>
        </p:nvGrpSpPr>
        <p:grpSpPr>
          <a:xfrm>
            <a:off x="2859665" y="2009776"/>
            <a:ext cx="6472670" cy="3260868"/>
            <a:chOff x="464910" y="1147672"/>
            <a:chExt cx="11382604" cy="3898436"/>
          </a:xfrm>
          <a:solidFill>
            <a:srgbClr val="FFB546"/>
          </a:solidFill>
        </p:grpSpPr>
        <p:sp>
          <p:nvSpPr>
            <p:cNvPr id="9" name="Obdélník 15">
              <a:extLst>
                <a:ext uri="{FF2B5EF4-FFF2-40B4-BE49-F238E27FC236}">
                  <a16:creationId xmlns:a16="http://schemas.microsoft.com/office/drawing/2014/main" id="{C85267C6-6461-471E-86E9-BDA09155A7B9}"/>
                </a:ext>
              </a:extLst>
            </p:cNvPr>
            <p:cNvSpPr/>
            <p:nvPr/>
          </p:nvSpPr>
          <p:spPr>
            <a:xfrm>
              <a:off x="6277475" y="1147672"/>
              <a:ext cx="5570039" cy="3898435"/>
            </a:xfrm>
            <a:prstGeom prst="rect">
              <a:avLst/>
            </a:prstGeom>
            <a:grpFill/>
            <a:ln>
              <a:noFill/>
            </a:ln>
          </p:spPr>
          <p:txBody>
            <a:bodyPr rot="0" spcFirstLastPara="0" vertOverflow="overflow" horzOverflow="overflow" vert="horz" wrap="square" lIns="365760" tIns="182880" rIns="365760" bIns="18288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ts val="1698"/>
                </a:lnSpc>
              </a:pPr>
              <a:r>
                <a:rPr lang="en-US" dirty="0">
                  <a:latin typeface="Samsung SS Body Bold" pitchFamily="2" charset="0"/>
                  <a:ea typeface="Samsung Sharp Sans Medium" charset="0"/>
                  <a:cs typeface="Samsung SS Body Bold" pitchFamily="2" charset="0"/>
                </a:rPr>
                <a:t>What only YOU can do</a:t>
              </a:r>
            </a:p>
            <a:p>
              <a:pPr algn="ctr">
                <a:lnSpc>
                  <a:spcPts val="1698"/>
                </a:lnSpc>
              </a:pPr>
              <a:endParaRPr lang="en-US" sz="1600" dirty="0">
                <a:latin typeface="Samsung SS Body Bold" pitchFamily="2" charset="0"/>
                <a:ea typeface="Samsung Sharp Sans Medium" charset="0"/>
                <a:cs typeface="Samsung SS Body Bold" pitchFamily="2" charset="0"/>
              </a:endParaRPr>
            </a:p>
            <a:p>
              <a:pPr algn="ctr">
                <a:lnSpc>
                  <a:spcPts val="1698"/>
                </a:lnSpc>
              </a:pPr>
              <a:r>
                <a:rPr lang="en-US" sz="1600" dirty="0">
                  <a:latin typeface="Samsung SS Body Regular" pitchFamily="2" charset="0"/>
                  <a:ea typeface="Samsung Sharp Sans Medium" charset="0"/>
                  <a:cs typeface="Samsung SS Body Regular" pitchFamily="2" charset="0"/>
                </a:rPr>
                <a:t>Decide what question matters</a:t>
              </a:r>
            </a:p>
            <a:p>
              <a:pPr algn="ctr">
                <a:lnSpc>
                  <a:spcPts val="1698"/>
                </a:lnSpc>
              </a:pPr>
              <a:endParaRPr lang="en-US" sz="1600" dirty="0">
                <a:latin typeface="Samsung SS Body Regular" pitchFamily="2" charset="0"/>
                <a:ea typeface="Samsung Sharp Sans Medium" charset="0"/>
                <a:cs typeface="Samsung SS Body Regular" pitchFamily="2" charset="0"/>
              </a:endParaRPr>
            </a:p>
            <a:p>
              <a:pPr algn="ctr">
                <a:lnSpc>
                  <a:spcPts val="1698"/>
                </a:lnSpc>
              </a:pPr>
              <a:r>
                <a:rPr lang="en-US" sz="1600" dirty="0">
                  <a:latin typeface="Samsung SS Body Regular" pitchFamily="2" charset="0"/>
                  <a:ea typeface="Samsung Sharp Sans Medium" charset="0"/>
                  <a:cs typeface="Samsung SS Body Regular" pitchFamily="2" charset="0"/>
                </a:rPr>
                <a:t>Judge whether the output is trustworthy</a:t>
              </a:r>
            </a:p>
            <a:p>
              <a:pPr algn="ctr">
                <a:lnSpc>
                  <a:spcPts val="1698"/>
                </a:lnSpc>
              </a:pPr>
              <a:endParaRPr lang="en-US" sz="1600" dirty="0">
                <a:latin typeface="Samsung SS Body Regular" pitchFamily="2" charset="0"/>
                <a:ea typeface="Samsung Sharp Sans Medium" charset="0"/>
                <a:cs typeface="Samsung SS Body Regular" pitchFamily="2" charset="0"/>
              </a:endParaRPr>
            </a:p>
            <a:p>
              <a:pPr algn="ctr">
                <a:lnSpc>
                  <a:spcPts val="1698"/>
                </a:lnSpc>
              </a:pPr>
              <a:r>
                <a:rPr lang="en-US" sz="1600" dirty="0">
                  <a:latin typeface="Samsung SS Body Regular" pitchFamily="2" charset="0"/>
                  <a:ea typeface="Samsung Sharp Sans Medium" charset="0"/>
                  <a:cs typeface="Samsung SS Body Regular" pitchFamily="2" charset="0"/>
                </a:rPr>
                <a:t>Bring real-world context and values</a:t>
              </a:r>
            </a:p>
            <a:p>
              <a:pPr algn="ctr">
                <a:lnSpc>
                  <a:spcPts val="1698"/>
                </a:lnSpc>
              </a:pPr>
              <a:endParaRPr lang="en-US" sz="1600" dirty="0">
                <a:latin typeface="Samsung SS Body Regular" pitchFamily="2" charset="0"/>
                <a:ea typeface="Samsung Sharp Sans Medium" charset="0"/>
                <a:cs typeface="Samsung SS Body Regular" pitchFamily="2" charset="0"/>
              </a:endParaRPr>
            </a:p>
            <a:p>
              <a:pPr algn="ctr">
                <a:lnSpc>
                  <a:spcPts val="1698"/>
                </a:lnSpc>
              </a:pPr>
              <a:r>
                <a:rPr lang="en-US" sz="1600" dirty="0">
                  <a:latin typeface="Samsung SS Body Regular" pitchFamily="2" charset="0"/>
                  <a:ea typeface="Samsung Sharp Sans Medium" charset="0"/>
                  <a:cs typeface="Samsung SS Body Regular" pitchFamily="2" charset="0"/>
                </a:rPr>
                <a:t>Take responsibility for the result</a:t>
              </a:r>
            </a:p>
          </p:txBody>
        </p:sp>
        <p:sp>
          <p:nvSpPr>
            <p:cNvPr id="10" name="Obdélník 18">
              <a:extLst>
                <a:ext uri="{FF2B5EF4-FFF2-40B4-BE49-F238E27FC236}">
                  <a16:creationId xmlns:a16="http://schemas.microsoft.com/office/drawing/2014/main" id="{8EBD7AD4-54EC-47F2-914B-795CFDCB11B1}"/>
                </a:ext>
              </a:extLst>
            </p:cNvPr>
            <p:cNvSpPr/>
            <p:nvPr/>
          </p:nvSpPr>
          <p:spPr>
            <a:xfrm>
              <a:off x="464910" y="1147674"/>
              <a:ext cx="5570040" cy="3898434"/>
            </a:xfrm>
            <a:prstGeom prst="rect">
              <a:avLst/>
            </a:prstGeom>
            <a:grpFill/>
            <a:ln>
              <a:noFill/>
            </a:ln>
          </p:spPr>
          <p:txBody>
            <a:bodyPr rot="0" spcFirstLastPara="0" vertOverflow="overflow" horzOverflow="overflow" vert="horz" wrap="square" lIns="365760" tIns="182880" rIns="365760" bIns="18288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ts val="1698"/>
                </a:lnSpc>
              </a:pPr>
              <a:r>
                <a:rPr lang="en-US" dirty="0">
                  <a:latin typeface="Samsung SS Body Bold" pitchFamily="2" charset="0"/>
                  <a:ea typeface="Samsung Sharp Sans Medium" charset="0"/>
                  <a:cs typeface="Samsung SS Body Bold" pitchFamily="2" charset="0"/>
                </a:rPr>
                <a:t>What AI agents can do</a:t>
              </a:r>
            </a:p>
            <a:p>
              <a:pPr algn="ctr">
                <a:lnSpc>
                  <a:spcPts val="1698"/>
                </a:lnSpc>
              </a:pPr>
              <a:endParaRPr lang="en-US" sz="1600" dirty="0">
                <a:latin typeface="Samsung SS Body Bold" pitchFamily="2" charset="0"/>
                <a:ea typeface="Samsung Sharp Sans Medium" charset="0"/>
                <a:cs typeface="Samsung SS Body Bold" pitchFamily="2" charset="0"/>
              </a:endParaRPr>
            </a:p>
            <a:p>
              <a:pPr algn="ctr">
                <a:lnSpc>
                  <a:spcPts val="1698"/>
                </a:lnSpc>
              </a:pPr>
              <a:r>
                <a:rPr lang="en-US" sz="1600" dirty="0">
                  <a:latin typeface="Samsung SS Body Regular" pitchFamily="2" charset="0"/>
                  <a:ea typeface="Samsung Sharp Sans Medium" charset="0"/>
                  <a:cs typeface="Samsung SS Body Regular" pitchFamily="2" charset="0"/>
                </a:rPr>
                <a:t>Search and synthesize vast information</a:t>
              </a:r>
            </a:p>
            <a:p>
              <a:pPr algn="ctr">
                <a:lnSpc>
                  <a:spcPts val="1698"/>
                </a:lnSpc>
              </a:pPr>
              <a:endParaRPr lang="en-US" sz="1600" dirty="0">
                <a:latin typeface="Samsung SS Body Regular" pitchFamily="2" charset="0"/>
                <a:ea typeface="Samsung Sharp Sans Medium" charset="0"/>
                <a:cs typeface="Samsung SS Body Regular" pitchFamily="2" charset="0"/>
              </a:endParaRPr>
            </a:p>
            <a:p>
              <a:pPr algn="ctr">
                <a:lnSpc>
                  <a:spcPts val="1698"/>
                </a:lnSpc>
              </a:pPr>
              <a:r>
                <a:rPr lang="en-US" sz="1600" dirty="0">
                  <a:latin typeface="Samsung SS Body Regular" pitchFamily="2" charset="0"/>
                  <a:ea typeface="Samsung Sharp Sans Medium" charset="0"/>
                  <a:cs typeface="Samsung SS Body Regular" pitchFamily="2" charset="0"/>
                </a:rPr>
                <a:t>Generate and iterate on code and visuals</a:t>
              </a:r>
            </a:p>
            <a:p>
              <a:pPr algn="ctr">
                <a:lnSpc>
                  <a:spcPts val="1698"/>
                </a:lnSpc>
              </a:pPr>
              <a:endParaRPr lang="en-US" sz="1600" dirty="0">
                <a:latin typeface="Samsung SS Body Regular" pitchFamily="2" charset="0"/>
                <a:ea typeface="Samsung Sharp Sans Medium" charset="0"/>
                <a:cs typeface="Samsung SS Body Regular" pitchFamily="2" charset="0"/>
              </a:endParaRPr>
            </a:p>
            <a:p>
              <a:pPr algn="ctr">
                <a:lnSpc>
                  <a:spcPts val="1698"/>
                </a:lnSpc>
              </a:pPr>
              <a:r>
                <a:rPr lang="en-US" sz="1600" dirty="0">
                  <a:latin typeface="Samsung SS Body Regular" pitchFamily="2" charset="0"/>
                  <a:ea typeface="Samsung Sharp Sans Medium" charset="0"/>
                  <a:cs typeface="Samsung SS Body Regular" pitchFamily="2" charset="0"/>
                </a:rPr>
                <a:t>Run the same task 1,000 times without fatigue</a:t>
              </a:r>
            </a:p>
            <a:p>
              <a:pPr algn="ctr">
                <a:lnSpc>
                  <a:spcPts val="1698"/>
                </a:lnSpc>
              </a:pPr>
              <a:endParaRPr lang="en-US" sz="1600" dirty="0">
                <a:latin typeface="Samsung SS Body Regular" pitchFamily="2" charset="0"/>
                <a:ea typeface="Samsung Sharp Sans Medium" charset="0"/>
                <a:cs typeface="Samsung SS Body Regular" pitchFamily="2" charset="0"/>
              </a:endParaRPr>
            </a:p>
            <a:p>
              <a:pPr algn="ctr">
                <a:lnSpc>
                  <a:spcPts val="1698"/>
                </a:lnSpc>
              </a:pPr>
              <a:r>
                <a:rPr lang="en-US" sz="1600" dirty="0">
                  <a:latin typeface="Samsung SS Body Regular" pitchFamily="2" charset="0"/>
                  <a:ea typeface="Samsung Sharp Sans Medium" charset="0"/>
                  <a:cs typeface="Samsung SS Body Regular" pitchFamily="2" charset="0"/>
                </a:rPr>
                <a:t>Complete routine multi-step workflows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471746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-2754138" y="219892"/>
          <a:ext cx="45719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67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2" name="think-cell data - do not delete">
                        <a:extLst>
                          <a:ext uri="{FF2B5EF4-FFF2-40B4-BE49-F238E27FC236}">
                            <a16:creationId xmlns:a16="http://schemas.microsoft.com/office/drawing/2014/main" id="{627BD1C7-BB43-F0DB-F031-EF63E1721B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2754138" y="219892"/>
                        <a:ext cx="45719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9" name="Google Shape;333;p95">
            <a:extLst>
              <a:ext uri="{FF2B5EF4-FFF2-40B4-BE49-F238E27FC236}">
                <a16:creationId xmlns:a16="http://schemas.microsoft.com/office/drawing/2014/main" id="{4E4CD030-C48B-447B-AB85-1253B9426FE1}"/>
              </a:ext>
            </a:extLst>
          </p:cNvPr>
          <p:cNvSpPr txBox="1"/>
          <p:nvPr/>
        </p:nvSpPr>
        <p:spPr>
          <a:xfrm>
            <a:off x="5086372" y="1444190"/>
            <a:ext cx="5763802" cy="2654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>
            <a:defPPr>
              <a:defRPr lang="en-US"/>
            </a:defPPr>
            <a:lvl1pPr marR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  <a:defRPr sz="3200" b="1">
                <a:solidFill>
                  <a:srgbClr val="FFB546"/>
                </a:solidFill>
                <a:latin typeface="Samsung SS Head Bold" pitchFamily="2" charset="0"/>
                <a:ea typeface="Poppins"/>
                <a:cs typeface="Samsung SS Head Bold" pitchFamily="2" charset="0"/>
              </a:defRPr>
            </a:lvl1pPr>
          </a:lstStyle>
          <a:p>
            <a:r>
              <a:rPr lang="en-US" sz="2800" dirty="0">
                <a:solidFill>
                  <a:schemeClr val="tx1"/>
                </a:solidFill>
                <a:sym typeface="Gill Sans"/>
              </a:rPr>
              <a:t>The AI did the research, built the visualization, and wrote the code. </a:t>
            </a:r>
          </a:p>
          <a:p>
            <a:endParaRPr lang="en-US" sz="2800" dirty="0">
              <a:solidFill>
                <a:schemeClr val="tx1"/>
              </a:solidFill>
              <a:sym typeface="Gill Sans"/>
            </a:endParaRPr>
          </a:p>
          <a:p>
            <a:r>
              <a:rPr lang="en-US" sz="2800" dirty="0">
                <a:solidFill>
                  <a:schemeClr val="tx1"/>
                </a:solidFill>
                <a:sym typeface="Gill Sans"/>
              </a:rPr>
              <a:t>What did you contribute today?</a:t>
            </a:r>
          </a:p>
        </p:txBody>
      </p:sp>
      <p:sp>
        <p:nvSpPr>
          <p:cNvPr id="8" name="Google Shape;402;p100">
            <a:extLst>
              <a:ext uri="{FF2B5EF4-FFF2-40B4-BE49-F238E27FC236}">
                <a16:creationId xmlns:a16="http://schemas.microsoft.com/office/drawing/2014/main" id="{89151DDA-F90E-46CC-BF57-B3A72E5C4D4C}"/>
              </a:ext>
            </a:extLst>
          </p:cNvPr>
          <p:cNvSpPr txBox="1"/>
          <p:nvPr/>
        </p:nvSpPr>
        <p:spPr>
          <a:xfrm>
            <a:off x="5141680" y="4153549"/>
            <a:ext cx="5556571" cy="930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" sz="2800" b="1" dirty="0">
                <a:solidFill>
                  <a:srgbClr val="FFB546"/>
                </a:solidFill>
                <a:latin typeface="Samsung SS Head Bold" pitchFamily="2" charset="0"/>
                <a:ea typeface="Poppins"/>
                <a:cs typeface="Samsung SS Head Bold" pitchFamily="2" charset="0"/>
                <a:sym typeface="Poppins"/>
              </a:rPr>
              <a:t>Does that answer make you feel confident or nervous?</a:t>
            </a:r>
            <a:endParaRPr sz="2800" b="1" i="0" u="none" strike="noStrike" cap="none" dirty="0">
              <a:solidFill>
                <a:srgbClr val="FFB546"/>
              </a:solidFill>
              <a:latin typeface="Samsung SS Head Bold" pitchFamily="2" charset="0"/>
              <a:ea typeface="Poppins"/>
              <a:cs typeface="Samsung SS Head Bold" pitchFamily="2" charset="0"/>
              <a:sym typeface="Poppins"/>
            </a:endParaRPr>
          </a:p>
        </p:txBody>
      </p:sp>
      <p:pic>
        <p:nvPicPr>
          <p:cNvPr id="10" name="Google Shape;404;p100" title="Untitled design (2).png">
            <a:extLst>
              <a:ext uri="{FF2B5EF4-FFF2-40B4-BE49-F238E27FC236}">
                <a16:creationId xmlns:a16="http://schemas.microsoft.com/office/drawing/2014/main" id="{0DD173BF-28C9-4381-B639-72C2CCC73D84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730054" y="1621843"/>
            <a:ext cx="3006391" cy="31492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70623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" name="think-cell data - do not delete" hidden="1">
            <a:extLst>
              <a:ext uri="{FF2B5EF4-FFF2-40B4-BE49-F238E27FC236}">
                <a16:creationId xmlns:a16="http://schemas.microsoft.com/office/drawing/2014/main" id="{6C902E93-14D5-6B6C-349E-75C2AAEB9307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81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4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C902E93-14D5-6B6C-349E-75C2AAEB93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Tětiva 62">
            <a:extLst>
              <a:ext uri="{FF2B5EF4-FFF2-40B4-BE49-F238E27FC236}">
                <a16:creationId xmlns:a16="http://schemas.microsoft.com/office/drawing/2014/main" id="{281CCFCD-226E-B657-51B3-7E86521EBF6C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9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F0302020204030204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32" name="Google Shape;265;p87">
            <a:extLst>
              <a:ext uri="{FF2B5EF4-FFF2-40B4-BE49-F238E27FC236}">
                <a16:creationId xmlns:a16="http://schemas.microsoft.com/office/drawing/2014/main" id="{BB2EB284-8462-4BE4-86AC-9A1721B5FC63}"/>
              </a:ext>
            </a:extLst>
          </p:cNvPr>
          <p:cNvSpPr txBox="1"/>
          <p:nvPr/>
        </p:nvSpPr>
        <p:spPr>
          <a:xfrm>
            <a:off x="1366604" y="1448326"/>
            <a:ext cx="4917300" cy="6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  <a:tabLst/>
              <a:defRPr/>
            </a:pPr>
            <a:r>
              <a:rPr kumimoji="0" lang="en" sz="3600" b="0" i="0" u="none" strike="noStrike" kern="1200" cap="none" spc="0" normalizeH="0" baseline="0" noProof="0" dirty="0">
                <a:ln>
                  <a:noFill/>
                </a:ln>
                <a:solidFill>
                  <a:srgbClr val="FFB546"/>
                </a:solidFill>
                <a:effectLst/>
                <a:uLnTx/>
                <a:uFillTx/>
                <a:latin typeface="Samsung SS Head Bold" pitchFamily="2" charset="0"/>
                <a:ea typeface="Poppins"/>
                <a:cs typeface="Samsung SS Head Bold" pitchFamily="2" charset="0"/>
                <a:sym typeface="Poppins"/>
              </a:rPr>
              <a:t>Think About It</a:t>
            </a:r>
            <a:endParaRPr kumimoji="0" sz="3600" b="0" i="0" u="none" strike="noStrike" kern="1200" cap="none" spc="0" normalizeH="0" baseline="0" noProof="0" dirty="0">
              <a:ln>
                <a:noFill/>
              </a:ln>
              <a:solidFill>
                <a:srgbClr val="FFB546"/>
              </a:solidFill>
              <a:effectLst/>
              <a:uLnTx/>
              <a:uFillTx/>
              <a:latin typeface="Samsung SS Head Bold" pitchFamily="2" charset="0"/>
              <a:ea typeface="Poppins"/>
              <a:cs typeface="Samsung SS Head Bold" pitchFamily="2" charset="0"/>
              <a:sym typeface="Poppin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96B52B-F5C6-41AF-93FF-B9925894FF9A}"/>
              </a:ext>
            </a:extLst>
          </p:cNvPr>
          <p:cNvSpPr txBox="1"/>
          <p:nvPr/>
        </p:nvSpPr>
        <p:spPr>
          <a:xfrm>
            <a:off x="1473283" y="2310245"/>
            <a:ext cx="5681897" cy="2819400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You tell Siri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— remind me about stuff —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It sets a reminder, checks your calendar, and texts your friend.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Did YOU do those things or did the AI?</a:t>
            </a:r>
          </a:p>
        </p:txBody>
      </p:sp>
      <p:pic>
        <p:nvPicPr>
          <p:cNvPr id="8" name="Google Shape;267;p87" title="Untitled design (1).png">
            <a:extLst>
              <a:ext uri="{FF2B5EF4-FFF2-40B4-BE49-F238E27FC236}">
                <a16:creationId xmlns:a16="http://schemas.microsoft.com/office/drawing/2014/main" id="{AF8E4F1C-1F3D-479D-BFA5-8394D9C202B8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331302" y="1728354"/>
            <a:ext cx="3302524" cy="34012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5234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" name="think-cell data - do not delete" hidden="1">
            <a:extLst>
              <a:ext uri="{FF2B5EF4-FFF2-40B4-BE49-F238E27FC236}">
                <a16:creationId xmlns:a16="http://schemas.microsoft.com/office/drawing/2014/main" id="{6C902E93-14D5-6B6C-349E-75C2AAEB9307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38631580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52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Tětiva 62">
            <a:extLst>
              <a:ext uri="{FF2B5EF4-FFF2-40B4-BE49-F238E27FC236}">
                <a16:creationId xmlns:a16="http://schemas.microsoft.com/office/drawing/2014/main" id="{281CCFCD-226E-B657-51B3-7E86521EBF6C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32" name="Google Shape;265;p87">
            <a:extLst>
              <a:ext uri="{FF2B5EF4-FFF2-40B4-BE49-F238E27FC236}">
                <a16:creationId xmlns:a16="http://schemas.microsoft.com/office/drawing/2014/main" id="{BB2EB284-8462-4BE4-86AC-9A1721B5FC63}"/>
              </a:ext>
            </a:extLst>
          </p:cNvPr>
          <p:cNvSpPr txBox="1"/>
          <p:nvPr/>
        </p:nvSpPr>
        <p:spPr>
          <a:xfrm>
            <a:off x="1104830" y="763227"/>
            <a:ext cx="5877652" cy="930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600" dirty="0">
                <a:latin typeface="Samsung SS Head Bold" pitchFamily="2" charset="0"/>
                <a:ea typeface="Poppins"/>
                <a:cs typeface="Samsung SS Head Bold" pitchFamily="2" charset="0"/>
                <a:sym typeface="Poppins"/>
              </a:rPr>
              <a:t>What is an AI Agent?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dirty="0">
                <a:latin typeface="Samsung SS Body Regular" pitchFamily="2" charset="0"/>
                <a:ea typeface="Poppins"/>
                <a:cs typeface="Samsung SS Body Regular" pitchFamily="2" charset="0"/>
                <a:sym typeface="Poppins"/>
              </a:rPr>
              <a:t>Not all AI is the same.</a:t>
            </a:r>
          </a:p>
        </p:txBody>
      </p:sp>
      <p:grpSp>
        <p:nvGrpSpPr>
          <p:cNvPr id="6" name="Skupina 14">
            <a:extLst>
              <a:ext uri="{FF2B5EF4-FFF2-40B4-BE49-F238E27FC236}">
                <a16:creationId xmlns:a16="http://schemas.microsoft.com/office/drawing/2014/main" id="{0942904E-B514-46CF-9E8B-9F36D3E64C60}"/>
              </a:ext>
            </a:extLst>
          </p:cNvPr>
          <p:cNvGrpSpPr/>
          <p:nvPr/>
        </p:nvGrpSpPr>
        <p:grpSpPr>
          <a:xfrm>
            <a:off x="2140527" y="1787703"/>
            <a:ext cx="7910945" cy="3760341"/>
            <a:chOff x="464910" y="859814"/>
            <a:chExt cx="11382604" cy="4186294"/>
          </a:xfrm>
        </p:grpSpPr>
        <p:sp>
          <p:nvSpPr>
            <p:cNvPr id="8" name="Obdélník 15">
              <a:extLst>
                <a:ext uri="{FF2B5EF4-FFF2-40B4-BE49-F238E27FC236}">
                  <a16:creationId xmlns:a16="http://schemas.microsoft.com/office/drawing/2014/main" id="{383FB5DF-A95C-400A-A759-9A586AB61A8B}"/>
                </a:ext>
              </a:extLst>
            </p:cNvPr>
            <p:cNvSpPr/>
            <p:nvPr/>
          </p:nvSpPr>
          <p:spPr>
            <a:xfrm>
              <a:off x="6277475" y="859814"/>
              <a:ext cx="5570039" cy="4186294"/>
            </a:xfrm>
            <a:prstGeom prst="rect">
              <a:avLst/>
            </a:prstGeom>
            <a:solidFill>
              <a:srgbClr val="0077C8"/>
            </a:solidFill>
            <a:ln>
              <a:noFill/>
            </a:ln>
          </p:spPr>
          <p:txBody>
            <a:bodyPr rot="0" spcFirstLastPara="0" vertOverflow="overflow" horzOverflow="overflow" vert="horz" wrap="square" lIns="365760" tIns="365760" rIns="365760" bIns="18288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Samsung SS Body Bold" pitchFamily="2" charset="0"/>
                  <a:ea typeface="Samsung Sharp Sans Medium" charset="0"/>
                  <a:cs typeface="Samsung SS Body Bold" pitchFamily="2" charset="0"/>
                </a:rPr>
                <a:t>AI Agent</a:t>
              </a:r>
            </a:p>
            <a:p>
              <a:pPr algn="ctr"/>
              <a:endParaRPr lang="en-US" sz="2000" dirty="0">
                <a:solidFill>
                  <a:schemeClr val="bg1"/>
                </a:solidFill>
                <a:latin typeface="Samsung SS Body Bold" pitchFamily="2" charset="0"/>
                <a:ea typeface="Samsung Sharp Sans Medium" charset="0"/>
                <a:cs typeface="Samsung SS Body Bold" pitchFamily="2" charset="0"/>
              </a:endParaRPr>
            </a:p>
            <a:p>
              <a:pPr algn="ctr"/>
              <a:r>
                <a:rPr lang="en-US" sz="1600" dirty="0">
                  <a:solidFill>
                    <a:schemeClr val="bg1"/>
                  </a:solidFill>
                  <a:latin typeface="Samsung SS Head Regular" pitchFamily="2" charset="0"/>
                  <a:ea typeface="Samsung Sharp Sans Medium" charset="0"/>
                  <a:cs typeface="Samsung SS Head Regular" pitchFamily="2" charset="0"/>
                </a:rPr>
                <a:t>Plan – Breaks the goal into steps</a:t>
              </a:r>
            </a:p>
            <a:p>
              <a:pPr algn="ctr"/>
              <a:endParaRPr lang="en-US" sz="1600" dirty="0">
                <a:solidFill>
                  <a:schemeClr val="bg1"/>
                </a:solidFill>
                <a:latin typeface="Samsung SS Head Regular" pitchFamily="2" charset="0"/>
                <a:ea typeface="Samsung Sharp Sans Medium" charset="0"/>
                <a:cs typeface="Samsung SS Head Regular" pitchFamily="2" charset="0"/>
              </a:endParaRPr>
            </a:p>
            <a:p>
              <a:pPr algn="ctr"/>
              <a:r>
                <a:rPr lang="en-US" sz="1600" dirty="0">
                  <a:solidFill>
                    <a:schemeClr val="bg1"/>
                  </a:solidFill>
                  <a:latin typeface="Samsung SS Head Regular" pitchFamily="2" charset="0"/>
                  <a:ea typeface="Samsung Sharp Sans Medium" charset="0"/>
                  <a:cs typeface="Samsung SS Head Regular" pitchFamily="2" charset="0"/>
                </a:rPr>
                <a:t>Act – Uses tools: search, code, write</a:t>
              </a:r>
            </a:p>
            <a:p>
              <a:pPr algn="ctr"/>
              <a:endParaRPr lang="en-US" sz="1600" dirty="0">
                <a:solidFill>
                  <a:schemeClr val="bg1"/>
                </a:solidFill>
                <a:latin typeface="Samsung SS Head Regular" pitchFamily="2" charset="0"/>
                <a:ea typeface="Samsung Sharp Sans Medium" charset="0"/>
                <a:cs typeface="Samsung SS Head Regular" pitchFamily="2" charset="0"/>
              </a:endParaRPr>
            </a:p>
            <a:p>
              <a:pPr algn="ctr"/>
              <a:r>
                <a:rPr lang="en-US" sz="1600" dirty="0">
                  <a:solidFill>
                    <a:schemeClr val="bg1"/>
                  </a:solidFill>
                  <a:latin typeface="Samsung SS Head Regular" pitchFamily="2" charset="0"/>
                  <a:ea typeface="Samsung Sharp Sans Medium" charset="0"/>
                  <a:cs typeface="Samsung SS Head Regular" pitchFamily="2" charset="0"/>
                </a:rPr>
                <a:t>Check – Evaluates what it got back</a:t>
              </a:r>
            </a:p>
            <a:p>
              <a:pPr algn="ctr"/>
              <a:endParaRPr lang="en-US" sz="1600" dirty="0">
                <a:solidFill>
                  <a:schemeClr val="bg1"/>
                </a:solidFill>
                <a:latin typeface="Samsung SS Head Regular" pitchFamily="2" charset="0"/>
                <a:ea typeface="Samsung Sharp Sans Medium" charset="0"/>
                <a:cs typeface="Samsung SS Head Regular" pitchFamily="2" charset="0"/>
              </a:endParaRPr>
            </a:p>
            <a:p>
              <a:pPr algn="ctr"/>
              <a:r>
                <a:rPr lang="en-US" sz="1600" dirty="0">
                  <a:solidFill>
                    <a:schemeClr val="bg1"/>
                  </a:solidFill>
                  <a:latin typeface="Samsung SS Head Regular" pitchFamily="2" charset="0"/>
                  <a:ea typeface="Samsung Sharp Sans Medium" charset="0"/>
                  <a:cs typeface="Samsung SS Head Regular" pitchFamily="2" charset="0"/>
                </a:rPr>
                <a:t>Adjust – Tries again if needed</a:t>
              </a:r>
            </a:p>
          </p:txBody>
        </p:sp>
        <p:sp>
          <p:nvSpPr>
            <p:cNvPr id="9" name="Obdélník 18">
              <a:extLst>
                <a:ext uri="{FF2B5EF4-FFF2-40B4-BE49-F238E27FC236}">
                  <a16:creationId xmlns:a16="http://schemas.microsoft.com/office/drawing/2014/main" id="{6163FBE9-8B49-4280-8C53-9FEDE5A2F7C3}"/>
                </a:ext>
              </a:extLst>
            </p:cNvPr>
            <p:cNvSpPr/>
            <p:nvPr/>
          </p:nvSpPr>
          <p:spPr>
            <a:xfrm>
              <a:off x="464910" y="859814"/>
              <a:ext cx="5570041" cy="4186294"/>
            </a:xfrm>
            <a:prstGeom prst="rect">
              <a:avLst/>
            </a:prstGeom>
            <a:solidFill>
              <a:srgbClr val="0077C8"/>
            </a:solidFill>
            <a:ln>
              <a:noFill/>
            </a:ln>
          </p:spPr>
          <p:txBody>
            <a:bodyPr rot="0" spcFirstLastPara="0" vertOverflow="overflow" horzOverflow="overflow" vert="horz" wrap="square" lIns="365760" tIns="365760" rIns="365760" bIns="18288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Samsung SS Body Bold" pitchFamily="2" charset="0"/>
                  <a:ea typeface="Samsung Sharp Sans Medium" charset="0"/>
                  <a:cs typeface="Samsung SS Body Bold" pitchFamily="2" charset="0"/>
                </a:rPr>
                <a:t>Chatbot</a:t>
              </a:r>
            </a:p>
            <a:p>
              <a:pPr algn="ctr"/>
              <a:endParaRPr lang="en-US" sz="2000" dirty="0">
                <a:solidFill>
                  <a:schemeClr val="bg1"/>
                </a:solidFill>
                <a:latin typeface="Samsung SS Body Bold" pitchFamily="2" charset="0"/>
                <a:ea typeface="Samsung Sharp Sans Medium" charset="0"/>
                <a:cs typeface="Samsung SS Body Bold" pitchFamily="2" charset="0"/>
              </a:endParaRPr>
            </a:p>
            <a:p>
              <a:pPr algn="ctr"/>
              <a:r>
                <a:rPr lang="en-US" sz="1600" dirty="0">
                  <a:solidFill>
                    <a:schemeClr val="bg1"/>
                  </a:solidFill>
                  <a:latin typeface="Samsung SS Head Regular" pitchFamily="2" charset="0"/>
                  <a:ea typeface="Samsung Sharp Sans Medium" charset="0"/>
                  <a:cs typeface="Samsung SS Head Regular" pitchFamily="2" charset="0"/>
                </a:rPr>
                <a:t>You ask a question</a:t>
              </a:r>
            </a:p>
            <a:p>
              <a:pPr algn="ctr"/>
              <a:endParaRPr lang="en-US" sz="1600" dirty="0">
                <a:solidFill>
                  <a:schemeClr val="bg1"/>
                </a:solidFill>
                <a:latin typeface="Samsung SS Head Regular" pitchFamily="2" charset="0"/>
                <a:ea typeface="Samsung Sharp Sans Medium" charset="0"/>
                <a:cs typeface="Samsung SS Head Regular" pitchFamily="2" charset="0"/>
              </a:endParaRPr>
            </a:p>
            <a:p>
              <a:pPr algn="ctr"/>
              <a:r>
                <a:rPr lang="en-US" sz="1600" dirty="0">
                  <a:solidFill>
                    <a:schemeClr val="bg1"/>
                  </a:solidFill>
                  <a:latin typeface="Samsung SS Head Regular" pitchFamily="2" charset="0"/>
                  <a:ea typeface="Samsung Sharp Sans Medium" charset="0"/>
                  <a:cs typeface="Samsung SS Head Regular" pitchFamily="2" charset="0"/>
                </a:rPr>
                <a:t>It answers</a:t>
              </a:r>
            </a:p>
            <a:p>
              <a:pPr algn="ctr"/>
              <a:endParaRPr lang="en-US" sz="1600" dirty="0">
                <a:solidFill>
                  <a:schemeClr val="bg1"/>
                </a:solidFill>
                <a:latin typeface="Samsung SS Head Regular" pitchFamily="2" charset="0"/>
                <a:ea typeface="Samsung Sharp Sans Medium" charset="0"/>
                <a:cs typeface="Samsung SS Head Regular" pitchFamily="2" charset="0"/>
              </a:endParaRPr>
            </a:p>
            <a:p>
              <a:pPr algn="ctr"/>
              <a:r>
                <a:rPr lang="en-US" sz="1600" dirty="0">
                  <a:solidFill>
                    <a:schemeClr val="bg1"/>
                  </a:solidFill>
                  <a:latin typeface="Samsung SS Head Regular" pitchFamily="2" charset="0"/>
                  <a:ea typeface="Samsung Sharp Sans Medium" charset="0"/>
                  <a:cs typeface="Samsung SS Head Regular" pitchFamily="2" charset="0"/>
                </a:rPr>
                <a:t>Done</a:t>
              </a:r>
              <a:endParaRPr lang="en-US" dirty="0">
                <a:solidFill>
                  <a:schemeClr val="bg1"/>
                </a:solidFill>
                <a:latin typeface="Samsung SS Head Regular" pitchFamily="2" charset="0"/>
                <a:ea typeface="Samsung Sharp Sans Medium" charset="0"/>
                <a:cs typeface="Samsung SS Head Regular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8060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38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27BD1C7-BB43-F0DB-F031-EF63E1721B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rgbClr val="0476C9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pic>
        <p:nvPicPr>
          <p:cNvPr id="27" name="Grafický objekt 26">
            <a:extLst>
              <a:ext uri="{FF2B5EF4-FFF2-40B4-BE49-F238E27FC236}">
                <a16:creationId xmlns:a16="http://schemas.microsoft.com/office/drawing/2014/main" id="{88FA0D3A-6EA0-C13E-BB01-307DF5D1F1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58500" y="955576"/>
            <a:ext cx="206103" cy="26311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DB48ECF0-702B-4DF5-9F0D-39DEA24FA8ED}"/>
              </a:ext>
            </a:extLst>
          </p:cNvPr>
          <p:cNvSpPr txBox="1"/>
          <p:nvPr/>
        </p:nvSpPr>
        <p:spPr>
          <a:xfrm>
            <a:off x="1240947" y="847052"/>
            <a:ext cx="78906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/>
            <a:r>
              <a:rPr lang="en-US" sz="3600" dirty="0">
                <a:latin typeface="Samsung SS Head Bold" pitchFamily="2" charset="0"/>
                <a:ea typeface="Samsung Sharp Sans Bold" pitchFamily="2" charset="0"/>
                <a:cs typeface="Samsung SS Head Bold" pitchFamily="2" charset="0"/>
              </a:rPr>
              <a:t>Choosing Your AI Agent</a:t>
            </a:r>
          </a:p>
          <a:p>
            <a:pPr fontAlgn="t"/>
            <a:r>
              <a:rPr lang="en-US" sz="1600" dirty="0">
                <a:latin typeface="Samsung SS Body Regular" pitchFamily="2" charset="0"/>
                <a:ea typeface="Samsung Sharp Sans Bold" pitchFamily="2" charset="0"/>
                <a:cs typeface="Samsung SS Body Regular" pitchFamily="2" charset="0"/>
              </a:rPr>
              <a:t>Different tools. Different strengths.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128C3E1-0114-48A0-B4E5-DA550BA95999}"/>
              </a:ext>
            </a:extLst>
          </p:cNvPr>
          <p:cNvSpPr txBox="1"/>
          <p:nvPr/>
        </p:nvSpPr>
        <p:spPr>
          <a:xfrm>
            <a:off x="1240946" y="2108978"/>
            <a:ext cx="6483674" cy="3262096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dirty="0">
                <a:solidFill>
                  <a:schemeClr val="dk1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Claude</a:t>
            </a:r>
            <a:r>
              <a:rPr lang="en-US" sz="2000" dirty="0">
                <a:solidFill>
                  <a:schemeClr val="dk1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 - deep research, writing code, building interactive artifacts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2000" dirty="0">
              <a:solidFill>
                <a:schemeClr val="dk1"/>
              </a:solidFill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dirty="0">
                <a:solidFill>
                  <a:schemeClr val="dk1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Perplexity</a:t>
            </a:r>
            <a:r>
              <a:rPr lang="en-US" sz="2000" dirty="0">
                <a:solidFill>
                  <a:schemeClr val="dk1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 - real-time web research with cited sources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2000" dirty="0">
              <a:solidFill>
                <a:schemeClr val="dk1"/>
              </a:solidFill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dirty="0">
                <a:solidFill>
                  <a:schemeClr val="dk1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Canva AI </a:t>
            </a:r>
            <a:r>
              <a:rPr lang="en-US" sz="2000" dirty="0">
                <a:solidFill>
                  <a:schemeClr val="dk1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- design + polished visual outputs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2000" dirty="0">
              <a:solidFill>
                <a:schemeClr val="dk1"/>
              </a:solidFill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dirty="0" err="1">
                <a:solidFill>
                  <a:schemeClr val="dk1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ChatGPT</a:t>
            </a:r>
            <a:r>
              <a:rPr lang="en-US" sz="2000" dirty="0">
                <a:solidFill>
                  <a:schemeClr val="dk1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 - general task, brainstorming, conversation</a:t>
            </a:r>
          </a:p>
        </p:txBody>
      </p:sp>
      <p:sp>
        <p:nvSpPr>
          <p:cNvPr id="8" name="Google Shape;281;p89">
            <a:extLst>
              <a:ext uri="{FF2B5EF4-FFF2-40B4-BE49-F238E27FC236}">
                <a16:creationId xmlns:a16="http://schemas.microsoft.com/office/drawing/2014/main" id="{EE88E95D-7AE5-4288-BF1A-C5E16AA9D8B5}"/>
              </a:ext>
            </a:extLst>
          </p:cNvPr>
          <p:cNvSpPr/>
          <p:nvPr/>
        </p:nvSpPr>
        <p:spPr>
          <a:xfrm>
            <a:off x="7959055" y="434566"/>
            <a:ext cx="3557087" cy="5359652"/>
          </a:xfrm>
          <a:prstGeom prst="rect">
            <a:avLst/>
          </a:prstGeom>
          <a:solidFill>
            <a:srgbClr val="FFB54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283;p89">
            <a:extLst>
              <a:ext uri="{FF2B5EF4-FFF2-40B4-BE49-F238E27FC236}">
                <a16:creationId xmlns:a16="http://schemas.microsoft.com/office/drawing/2014/main" id="{3201095E-1D13-4B56-A85F-5534530A335A}"/>
              </a:ext>
            </a:extLst>
          </p:cNvPr>
          <p:cNvSpPr txBox="1"/>
          <p:nvPr/>
        </p:nvSpPr>
        <p:spPr>
          <a:xfrm>
            <a:off x="8404675" y="2391569"/>
            <a:ext cx="2844000" cy="1731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 dirty="0">
                <a:solidFill>
                  <a:schemeClr val="lt1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Pro Move</a:t>
            </a:r>
            <a:endParaRPr sz="1800" b="1" dirty="0">
              <a:solidFill>
                <a:schemeClr val="lt1"/>
              </a:solidFill>
              <a:latin typeface="Samsung SS Body Bold" pitchFamily="2" charset="0"/>
              <a:ea typeface="Gill Sans"/>
              <a:cs typeface="Samsung SS Body Bold" pitchFamily="2" charset="0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dirty="0">
                <a:solidFill>
                  <a:schemeClr val="lt1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Use multiple agents strategically - one for research, another for design, another for writing.</a:t>
            </a:r>
            <a:endParaRPr sz="1800" dirty="0">
              <a:solidFill>
                <a:schemeClr val="lt1"/>
              </a:solidFill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011257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Obdélník 8">
            <a:extLst>
              <a:ext uri="{FF2B5EF4-FFF2-40B4-BE49-F238E27FC236}">
                <a16:creationId xmlns:a16="http://schemas.microsoft.com/office/drawing/2014/main" id="{4A0C6B0F-0487-4299-A2E7-AD903E3484C3}"/>
              </a:ext>
            </a:extLst>
          </p:cNvPr>
          <p:cNvSpPr/>
          <p:nvPr/>
        </p:nvSpPr>
        <p:spPr>
          <a:xfrm>
            <a:off x="7523018" y="4077362"/>
            <a:ext cx="4254557" cy="1983761"/>
          </a:xfrm>
          <a:prstGeom prst="rect">
            <a:avLst/>
          </a:prstGeom>
          <a:solidFill>
            <a:srgbClr val="0476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67" name="Obdélník 8">
            <a:extLst>
              <a:ext uri="{FF2B5EF4-FFF2-40B4-BE49-F238E27FC236}">
                <a16:creationId xmlns:a16="http://schemas.microsoft.com/office/drawing/2014/main" id="{778FC080-1ED8-4D75-97C0-496F7896D559}"/>
              </a:ext>
            </a:extLst>
          </p:cNvPr>
          <p:cNvSpPr/>
          <p:nvPr/>
        </p:nvSpPr>
        <p:spPr>
          <a:xfrm>
            <a:off x="397932" y="159682"/>
            <a:ext cx="4234440" cy="198424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E1916793-46B9-402C-97A1-ED61D642AEA3}"/>
              </a:ext>
            </a:extLst>
          </p:cNvPr>
          <p:cNvSpPr/>
          <p:nvPr/>
        </p:nvSpPr>
        <p:spPr>
          <a:xfrm>
            <a:off x="677780" y="956153"/>
            <a:ext cx="2012966" cy="48336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9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F0302020204030204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892E4F30-9A0C-4409-AB8E-CDE22E4EFE51}"/>
              </a:ext>
            </a:extLst>
          </p:cNvPr>
          <p:cNvSpPr/>
          <p:nvPr/>
        </p:nvSpPr>
        <p:spPr>
          <a:xfrm>
            <a:off x="675168" y="947841"/>
            <a:ext cx="10841666" cy="4939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9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F0302020204030204"/>
              <a:ea typeface="Samsung Sharp Sans Medium" charset="0"/>
              <a:cs typeface="Samsung Sharp Sans Medium" charset="0"/>
            </a:endParaRPr>
          </a:p>
        </p:txBody>
      </p:sp>
      <p:graphicFrame>
        <p:nvGraphicFramePr>
          <p:cNvPr id="17" name="think-cell data - do not delete">
            <a:extLst>
              <a:ext uri="{FF2B5EF4-FFF2-40B4-BE49-F238E27FC236}">
                <a16:creationId xmlns:a16="http://schemas.microsoft.com/office/drawing/2014/main" id="{3BE1A09F-73BC-8BCF-AD30-031B8BC2AEA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29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7" name="think-cell data - do not delete">
                        <a:extLst>
                          <a:ext uri="{FF2B5EF4-FFF2-40B4-BE49-F238E27FC236}">
                            <a16:creationId xmlns:a16="http://schemas.microsoft.com/office/drawing/2014/main" id="{3BE1A09F-73BC-8BCF-AD30-031B8BC2AE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ětiva 12">
            <a:extLst>
              <a:ext uri="{FF2B5EF4-FFF2-40B4-BE49-F238E27FC236}">
                <a16:creationId xmlns:a16="http://schemas.microsoft.com/office/drawing/2014/main" id="{16D4BCA2-B4C6-0F3F-DC33-643F22B8F33B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9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E0C5CE4-7FC9-47D5-B85B-BC9EDC981FD0}"/>
              </a:ext>
            </a:extLst>
          </p:cNvPr>
          <p:cNvSpPr/>
          <p:nvPr/>
        </p:nvSpPr>
        <p:spPr>
          <a:xfrm>
            <a:off x="7287155" y="947840"/>
            <a:ext cx="2012966" cy="4837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9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F0302020204030204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9F5BE1B-A7DF-4654-A15D-7DBD2EE657C7}"/>
              </a:ext>
            </a:extLst>
          </p:cNvPr>
          <p:cNvSpPr txBox="1"/>
          <p:nvPr/>
        </p:nvSpPr>
        <p:spPr>
          <a:xfrm>
            <a:off x="600161" y="424621"/>
            <a:ext cx="61291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35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The BRIEF Framework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BE77511-1B0D-4020-B22E-1E90F7659CBA}"/>
              </a:ext>
            </a:extLst>
          </p:cNvPr>
          <p:cNvSpPr/>
          <p:nvPr/>
        </p:nvSpPr>
        <p:spPr>
          <a:xfrm>
            <a:off x="2886422" y="947839"/>
            <a:ext cx="2012966" cy="4837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9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F0302020204030204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5ACFED6-20DD-47B5-B7D6-AE393DC39058}"/>
              </a:ext>
            </a:extLst>
          </p:cNvPr>
          <p:cNvSpPr/>
          <p:nvPr/>
        </p:nvSpPr>
        <p:spPr>
          <a:xfrm>
            <a:off x="5087945" y="947838"/>
            <a:ext cx="2012966" cy="4837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9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F0302020204030204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49" name="Ovál 38">
            <a:extLst>
              <a:ext uri="{FF2B5EF4-FFF2-40B4-BE49-F238E27FC236}">
                <a16:creationId xmlns:a16="http://schemas.microsoft.com/office/drawing/2014/main" id="{9B098CBC-1A39-4490-868C-4E56082E1585}"/>
              </a:ext>
            </a:extLst>
          </p:cNvPr>
          <p:cNvSpPr/>
          <p:nvPr/>
        </p:nvSpPr>
        <p:spPr>
          <a:xfrm>
            <a:off x="3640545" y="1582404"/>
            <a:ext cx="522733" cy="533148"/>
          </a:xfrm>
          <a:prstGeom prst="ellipse">
            <a:avLst/>
          </a:prstGeom>
          <a:solidFill>
            <a:srgbClr val="FF685C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69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amsung SS Body Bold" pitchFamily="2" charset="0"/>
              <a:ea typeface="Samsung Sharp Sans Medium" charset="0"/>
              <a:cs typeface="Samsung SS Body Bold" pitchFamily="2" charset="0"/>
            </a:endParaRPr>
          </a:p>
        </p:txBody>
      </p:sp>
      <p:sp>
        <p:nvSpPr>
          <p:cNvPr id="39" name="Ovál 38">
            <a:extLst>
              <a:ext uri="{FF2B5EF4-FFF2-40B4-BE49-F238E27FC236}">
                <a16:creationId xmlns:a16="http://schemas.microsoft.com/office/drawing/2014/main" id="{E1171330-7941-4146-9766-1BCEE57E31B0}"/>
              </a:ext>
            </a:extLst>
          </p:cNvPr>
          <p:cNvSpPr/>
          <p:nvPr/>
        </p:nvSpPr>
        <p:spPr>
          <a:xfrm>
            <a:off x="1442142" y="1572632"/>
            <a:ext cx="522733" cy="533148"/>
          </a:xfrm>
          <a:prstGeom prst="ellipse">
            <a:avLst/>
          </a:prstGeom>
          <a:solidFill>
            <a:srgbClr val="FF685C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69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amsung SS Body Bold" pitchFamily="2" charset="0"/>
              <a:ea typeface="Samsung Sharp Sans Medium" charset="0"/>
              <a:cs typeface="Samsung SS Body Bold" pitchFamily="2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4EA60C2-04EA-4DA3-A476-38437DA1C758}"/>
              </a:ext>
            </a:extLst>
          </p:cNvPr>
          <p:cNvSpPr/>
          <p:nvPr/>
        </p:nvSpPr>
        <p:spPr>
          <a:xfrm>
            <a:off x="9501950" y="947837"/>
            <a:ext cx="2012966" cy="4837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9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F0302020204030204"/>
              <a:ea typeface="Samsung Sharp Sans Medium" charset="0"/>
              <a:cs typeface="Samsung Sharp Sans Medium" charset="0"/>
            </a:endParaRPr>
          </a:p>
        </p:txBody>
      </p:sp>
      <p:cxnSp>
        <p:nvCxnSpPr>
          <p:cNvPr id="40" name="Přímá spojnice 37">
            <a:extLst>
              <a:ext uri="{FF2B5EF4-FFF2-40B4-BE49-F238E27FC236}">
                <a16:creationId xmlns:a16="http://schemas.microsoft.com/office/drawing/2014/main" id="{CFC3C6BA-F1CA-4177-95F5-C235DABF8DA9}"/>
              </a:ext>
            </a:extLst>
          </p:cNvPr>
          <p:cNvCxnSpPr>
            <a:cxnSpLocks/>
          </p:cNvCxnSpPr>
          <p:nvPr/>
        </p:nvCxnSpPr>
        <p:spPr>
          <a:xfrm>
            <a:off x="1697186" y="1821005"/>
            <a:ext cx="8864134" cy="0"/>
          </a:xfrm>
          <a:prstGeom prst="line">
            <a:avLst/>
          </a:prstGeom>
          <a:ln w="19050">
            <a:solidFill>
              <a:srgbClr val="FF68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ál 2">
            <a:extLst>
              <a:ext uri="{FF2B5EF4-FFF2-40B4-BE49-F238E27FC236}">
                <a16:creationId xmlns:a16="http://schemas.microsoft.com/office/drawing/2014/main" id="{5A215258-6696-461A-BC5C-04E6F564ABC1}"/>
              </a:ext>
            </a:extLst>
          </p:cNvPr>
          <p:cNvSpPr/>
          <p:nvPr/>
        </p:nvSpPr>
        <p:spPr>
          <a:xfrm>
            <a:off x="1186806" y="1889054"/>
            <a:ext cx="1020760" cy="1038655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57150"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9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F0302020204030204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AAFCA3-E50F-4EF0-984F-43F537EE9D0A}"/>
              </a:ext>
            </a:extLst>
          </p:cNvPr>
          <p:cNvSpPr txBox="1"/>
          <p:nvPr/>
        </p:nvSpPr>
        <p:spPr>
          <a:xfrm>
            <a:off x="1311065" y="2079810"/>
            <a:ext cx="737754" cy="1187784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B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37" name="Ovál 2">
            <a:extLst>
              <a:ext uri="{FF2B5EF4-FFF2-40B4-BE49-F238E27FC236}">
                <a16:creationId xmlns:a16="http://schemas.microsoft.com/office/drawing/2014/main" id="{31D9AE33-C6FE-4027-AC95-FA34FC77B18C}"/>
              </a:ext>
            </a:extLst>
          </p:cNvPr>
          <p:cNvSpPr/>
          <p:nvPr/>
        </p:nvSpPr>
        <p:spPr>
          <a:xfrm>
            <a:off x="3391532" y="1911901"/>
            <a:ext cx="1020760" cy="1038655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57150"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9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F0302020204030204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4418FEF-3BBF-498E-B418-C344B008DBB7}"/>
              </a:ext>
            </a:extLst>
          </p:cNvPr>
          <p:cNvSpPr txBox="1"/>
          <p:nvPr/>
        </p:nvSpPr>
        <p:spPr>
          <a:xfrm>
            <a:off x="3488066" y="2079810"/>
            <a:ext cx="805006" cy="660181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R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26" name="TextBox 9">
            <a:extLst>
              <a:ext uri="{FF2B5EF4-FFF2-40B4-BE49-F238E27FC236}">
                <a16:creationId xmlns:a16="http://schemas.microsoft.com/office/drawing/2014/main" id="{8DE070EC-3D0E-4C13-834F-0F60565D0715}"/>
              </a:ext>
            </a:extLst>
          </p:cNvPr>
          <p:cNvSpPr txBox="1"/>
          <p:nvPr/>
        </p:nvSpPr>
        <p:spPr>
          <a:xfrm>
            <a:off x="2876294" y="3707340"/>
            <a:ext cx="2020781" cy="9541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Role</a:t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</a:b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 </a:t>
            </a: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Who the AI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should be</a:t>
            </a:r>
          </a:p>
        </p:txBody>
      </p:sp>
      <p:sp>
        <p:nvSpPr>
          <p:cNvPr id="50" name="TextBox 9">
            <a:extLst>
              <a:ext uri="{FF2B5EF4-FFF2-40B4-BE49-F238E27FC236}">
                <a16:creationId xmlns:a16="http://schemas.microsoft.com/office/drawing/2014/main" id="{855FB4D3-074D-4D7E-997B-634A43BE1836}"/>
              </a:ext>
            </a:extLst>
          </p:cNvPr>
          <p:cNvSpPr txBox="1"/>
          <p:nvPr/>
        </p:nvSpPr>
        <p:spPr>
          <a:xfrm>
            <a:off x="677084" y="3713360"/>
            <a:ext cx="2020781" cy="9541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Background</a:t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</a:b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 </a:t>
            </a: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Situation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Context</a:t>
            </a:r>
          </a:p>
        </p:txBody>
      </p:sp>
      <p:sp>
        <p:nvSpPr>
          <p:cNvPr id="52" name="Ovál 38">
            <a:extLst>
              <a:ext uri="{FF2B5EF4-FFF2-40B4-BE49-F238E27FC236}">
                <a16:creationId xmlns:a16="http://schemas.microsoft.com/office/drawing/2014/main" id="{5A7DC385-4240-49E4-945E-4584AFB50197}"/>
              </a:ext>
            </a:extLst>
          </p:cNvPr>
          <p:cNvSpPr/>
          <p:nvPr/>
        </p:nvSpPr>
        <p:spPr>
          <a:xfrm>
            <a:off x="5817205" y="1577785"/>
            <a:ext cx="522733" cy="533148"/>
          </a:xfrm>
          <a:prstGeom prst="ellipse">
            <a:avLst/>
          </a:prstGeom>
          <a:solidFill>
            <a:srgbClr val="FF685C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69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amsung SS Body Bold" pitchFamily="2" charset="0"/>
              <a:ea typeface="Samsung Sharp Sans Medium" charset="0"/>
              <a:cs typeface="Samsung SS Body Bold" pitchFamily="2" charset="0"/>
            </a:endParaRPr>
          </a:p>
        </p:txBody>
      </p:sp>
      <p:sp>
        <p:nvSpPr>
          <p:cNvPr id="53" name="Ovál 2">
            <a:extLst>
              <a:ext uri="{FF2B5EF4-FFF2-40B4-BE49-F238E27FC236}">
                <a16:creationId xmlns:a16="http://schemas.microsoft.com/office/drawing/2014/main" id="{C7E0E6DC-F88C-44D6-B1AC-558D62E82337}"/>
              </a:ext>
            </a:extLst>
          </p:cNvPr>
          <p:cNvSpPr/>
          <p:nvPr/>
        </p:nvSpPr>
        <p:spPr>
          <a:xfrm>
            <a:off x="5568192" y="1907282"/>
            <a:ext cx="1020760" cy="1038655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57150"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9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F0302020204030204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56FB09F-7F7A-4A19-9F36-A18DADAB2427}"/>
              </a:ext>
            </a:extLst>
          </p:cNvPr>
          <p:cNvSpPr txBox="1"/>
          <p:nvPr/>
        </p:nvSpPr>
        <p:spPr>
          <a:xfrm>
            <a:off x="5840821" y="2079810"/>
            <a:ext cx="475500" cy="660181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I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56" name="TextBox 9">
            <a:extLst>
              <a:ext uri="{FF2B5EF4-FFF2-40B4-BE49-F238E27FC236}">
                <a16:creationId xmlns:a16="http://schemas.microsoft.com/office/drawing/2014/main" id="{AD26E4A9-E763-44E3-B18B-0C5F410E3138}"/>
              </a:ext>
            </a:extLst>
          </p:cNvPr>
          <p:cNvSpPr txBox="1"/>
          <p:nvPr/>
        </p:nvSpPr>
        <p:spPr>
          <a:xfrm>
            <a:off x="5089517" y="3707376"/>
            <a:ext cx="2020781" cy="9541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Input</a:t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</a:b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 </a:t>
            </a: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The info it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must use</a:t>
            </a:r>
          </a:p>
        </p:txBody>
      </p:sp>
      <p:sp>
        <p:nvSpPr>
          <p:cNvPr id="57" name="TextBox 9">
            <a:extLst>
              <a:ext uri="{FF2B5EF4-FFF2-40B4-BE49-F238E27FC236}">
                <a16:creationId xmlns:a16="http://schemas.microsoft.com/office/drawing/2014/main" id="{F850E853-11FC-4DB9-A29D-BA64D3D2D973}"/>
              </a:ext>
            </a:extLst>
          </p:cNvPr>
          <p:cNvSpPr txBox="1"/>
          <p:nvPr/>
        </p:nvSpPr>
        <p:spPr>
          <a:xfrm>
            <a:off x="7281924" y="3707340"/>
            <a:ext cx="2020781" cy="9541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End Goal</a:t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</a:b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 </a:t>
            </a: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What a great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answer looks like</a:t>
            </a:r>
          </a:p>
        </p:txBody>
      </p:sp>
      <p:sp>
        <p:nvSpPr>
          <p:cNvPr id="58" name="TextBox 9">
            <a:extLst>
              <a:ext uri="{FF2B5EF4-FFF2-40B4-BE49-F238E27FC236}">
                <a16:creationId xmlns:a16="http://schemas.microsoft.com/office/drawing/2014/main" id="{CDB2D145-CD73-4844-A65A-5AD858459871}"/>
              </a:ext>
            </a:extLst>
          </p:cNvPr>
          <p:cNvSpPr txBox="1"/>
          <p:nvPr/>
        </p:nvSpPr>
        <p:spPr>
          <a:xfrm>
            <a:off x="9498961" y="3707340"/>
            <a:ext cx="2020781" cy="9541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Format</a:t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</a:b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 </a:t>
            </a: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Layout,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length, style</a:t>
            </a:r>
          </a:p>
        </p:txBody>
      </p:sp>
      <p:sp>
        <p:nvSpPr>
          <p:cNvPr id="59" name="Ovál 38">
            <a:extLst>
              <a:ext uri="{FF2B5EF4-FFF2-40B4-BE49-F238E27FC236}">
                <a16:creationId xmlns:a16="http://schemas.microsoft.com/office/drawing/2014/main" id="{F7B0D775-56EE-4AD2-BA7B-0C52F9BF4121}"/>
              </a:ext>
            </a:extLst>
          </p:cNvPr>
          <p:cNvSpPr/>
          <p:nvPr/>
        </p:nvSpPr>
        <p:spPr>
          <a:xfrm>
            <a:off x="8025952" y="1577785"/>
            <a:ext cx="522733" cy="533148"/>
          </a:xfrm>
          <a:prstGeom prst="ellipse">
            <a:avLst/>
          </a:prstGeom>
          <a:solidFill>
            <a:srgbClr val="FF685C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69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amsung SS Body Bold" pitchFamily="2" charset="0"/>
              <a:ea typeface="Samsung Sharp Sans Medium" charset="0"/>
              <a:cs typeface="Samsung SS Body Bold" pitchFamily="2" charset="0"/>
            </a:endParaRPr>
          </a:p>
        </p:txBody>
      </p:sp>
      <p:sp>
        <p:nvSpPr>
          <p:cNvPr id="60" name="Ovál 2">
            <a:extLst>
              <a:ext uri="{FF2B5EF4-FFF2-40B4-BE49-F238E27FC236}">
                <a16:creationId xmlns:a16="http://schemas.microsoft.com/office/drawing/2014/main" id="{FF7A0F2C-DCF5-4866-877A-E458C8FB1774}"/>
              </a:ext>
            </a:extLst>
          </p:cNvPr>
          <p:cNvSpPr/>
          <p:nvPr/>
        </p:nvSpPr>
        <p:spPr>
          <a:xfrm>
            <a:off x="7776939" y="1907282"/>
            <a:ext cx="1020760" cy="1038655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57150"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9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F0302020204030204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717E58F-0045-4776-AC9A-745A7B663D64}"/>
              </a:ext>
            </a:extLst>
          </p:cNvPr>
          <p:cNvSpPr txBox="1"/>
          <p:nvPr/>
        </p:nvSpPr>
        <p:spPr>
          <a:xfrm>
            <a:off x="8030518" y="2079810"/>
            <a:ext cx="475500" cy="660181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E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62" name="Ovál 38">
            <a:extLst>
              <a:ext uri="{FF2B5EF4-FFF2-40B4-BE49-F238E27FC236}">
                <a16:creationId xmlns:a16="http://schemas.microsoft.com/office/drawing/2014/main" id="{2E1FE91C-8991-4565-AAAF-962B8C94E4BC}"/>
              </a:ext>
            </a:extLst>
          </p:cNvPr>
          <p:cNvSpPr/>
          <p:nvPr/>
        </p:nvSpPr>
        <p:spPr>
          <a:xfrm>
            <a:off x="10266371" y="1577785"/>
            <a:ext cx="522733" cy="533148"/>
          </a:xfrm>
          <a:prstGeom prst="ellipse">
            <a:avLst/>
          </a:prstGeom>
          <a:solidFill>
            <a:srgbClr val="FF685C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69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amsung SS Body Bold" pitchFamily="2" charset="0"/>
              <a:ea typeface="Samsung Sharp Sans Medium" charset="0"/>
              <a:cs typeface="Samsung SS Body Bold" pitchFamily="2" charset="0"/>
            </a:endParaRPr>
          </a:p>
        </p:txBody>
      </p:sp>
      <p:sp>
        <p:nvSpPr>
          <p:cNvPr id="63" name="Ovál 2">
            <a:extLst>
              <a:ext uri="{FF2B5EF4-FFF2-40B4-BE49-F238E27FC236}">
                <a16:creationId xmlns:a16="http://schemas.microsoft.com/office/drawing/2014/main" id="{065C4552-2AAE-4FEF-8551-B95F20251692}"/>
              </a:ext>
            </a:extLst>
          </p:cNvPr>
          <p:cNvSpPr/>
          <p:nvPr/>
        </p:nvSpPr>
        <p:spPr>
          <a:xfrm>
            <a:off x="10017358" y="1907282"/>
            <a:ext cx="1020760" cy="1038655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57150"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9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F0302020204030204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F915F050-0127-4D36-A612-C26749D26A83}"/>
              </a:ext>
            </a:extLst>
          </p:cNvPr>
          <p:cNvSpPr txBox="1"/>
          <p:nvPr/>
        </p:nvSpPr>
        <p:spPr>
          <a:xfrm>
            <a:off x="10289987" y="2079810"/>
            <a:ext cx="475500" cy="660181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F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9120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265;p87">
            <a:extLst>
              <a:ext uri="{FF2B5EF4-FFF2-40B4-BE49-F238E27FC236}">
                <a16:creationId xmlns:a16="http://schemas.microsoft.com/office/drawing/2014/main" id="{454DEA5A-F8B6-4FBA-A3C5-62DBFB1A19AF}"/>
              </a:ext>
            </a:extLst>
          </p:cNvPr>
          <p:cNvSpPr txBox="1"/>
          <p:nvPr/>
        </p:nvSpPr>
        <p:spPr>
          <a:xfrm>
            <a:off x="1009507" y="640116"/>
            <a:ext cx="9040871" cy="623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600" dirty="0">
                <a:latin typeface="Samsung SS Head Bold" pitchFamily="2" charset="0"/>
                <a:ea typeface="Poppins"/>
                <a:cs typeface="Samsung SS Head Bold" pitchFamily="2" charset="0"/>
                <a:sym typeface="Poppins"/>
              </a:rPr>
              <a:t>Activity #1: Design Your Agent</a:t>
            </a:r>
          </a:p>
        </p:txBody>
      </p:sp>
      <p:graphicFrame>
        <p:nvGraphicFramePr>
          <p:cNvPr id="12" name="think-cell data - do not delete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-2754138" y="219892"/>
          <a:ext cx="45719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78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2" name="think-cell data - do not delete">
                        <a:extLst>
                          <a:ext uri="{FF2B5EF4-FFF2-40B4-BE49-F238E27FC236}">
                            <a16:creationId xmlns:a16="http://schemas.microsoft.com/office/drawing/2014/main" id="{627BD1C7-BB43-F0DB-F031-EF63E1721B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2754138" y="219892"/>
                        <a:ext cx="45719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9" name="Google Shape;333;p95">
            <a:extLst>
              <a:ext uri="{FF2B5EF4-FFF2-40B4-BE49-F238E27FC236}">
                <a16:creationId xmlns:a16="http://schemas.microsoft.com/office/drawing/2014/main" id="{4E4CD030-C48B-447B-AB85-1253B9426FE1}"/>
              </a:ext>
            </a:extLst>
          </p:cNvPr>
          <p:cNvSpPr txBox="1"/>
          <p:nvPr/>
        </p:nvSpPr>
        <p:spPr>
          <a:xfrm>
            <a:off x="3085263" y="1403460"/>
            <a:ext cx="6021473" cy="4051079"/>
          </a:xfrm>
          <a:prstGeom prst="rect">
            <a:avLst/>
          </a:prstGeom>
          <a:solidFill>
            <a:srgbClr val="FFB545"/>
          </a:solidFill>
          <a:ln w="28575">
            <a:solidFill>
              <a:schemeClr val="tx1"/>
            </a:solidFill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107950"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</a:pPr>
            <a:r>
              <a:rPr lang="en-US" sz="9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I’m a high school student working on a comparative analysis project. I need to objectively compare two options using specific criteria to understand their relative strengths and weaknesses.</a:t>
            </a:r>
          </a:p>
          <a:p>
            <a:pPr marL="107950"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</a:pPr>
            <a:r>
              <a:rPr lang="en-US" sz="9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Items to Compare:</a:t>
            </a:r>
          </a:p>
          <a:p>
            <a:pPr marL="279400" marR="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  <a:buFontTx/>
              <a:buChar char="-"/>
            </a:pPr>
            <a:r>
              <a:rPr lang="en-US" sz="9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Item A: </a:t>
            </a:r>
            <a:r>
              <a:rPr lang="en-US" sz="900" dirty="0">
                <a:solidFill>
                  <a:srgbClr val="0C0C0C"/>
                </a:solidFill>
                <a:highlight>
                  <a:srgbClr val="FFFF00"/>
                </a:highlight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[Item A]</a:t>
            </a:r>
          </a:p>
          <a:p>
            <a:pPr marL="279400" marR="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  <a:buFontTx/>
              <a:buChar char="-"/>
            </a:pPr>
            <a:r>
              <a:rPr lang="en-US" sz="9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Item B: </a:t>
            </a:r>
            <a:r>
              <a:rPr lang="en-US" sz="900" dirty="0">
                <a:solidFill>
                  <a:srgbClr val="0C0C0C"/>
                </a:solidFill>
                <a:highlight>
                  <a:srgbClr val="FFFF00"/>
                </a:highlight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[Item B]</a:t>
            </a:r>
          </a:p>
          <a:p>
            <a:pPr marL="107950"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</a:pPr>
            <a:r>
              <a:rPr lang="en-US" sz="9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Evaluation Criteria:</a:t>
            </a:r>
          </a:p>
          <a:p>
            <a:pPr marL="565150" lvl="1">
              <a:lnSpc>
                <a:spcPct val="115000"/>
              </a:lnSpc>
              <a:buClr>
                <a:srgbClr val="0C0C0C"/>
              </a:buClr>
              <a:buSzPts val="1900"/>
            </a:pPr>
            <a:r>
              <a:rPr lang="en-US" sz="9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1. </a:t>
            </a:r>
            <a:r>
              <a:rPr lang="en-US" sz="900" dirty="0">
                <a:solidFill>
                  <a:srgbClr val="0C0C0C"/>
                </a:solidFill>
                <a:highlight>
                  <a:srgbClr val="FFFF00"/>
                </a:highlight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[Criteria 1]</a:t>
            </a:r>
          </a:p>
          <a:p>
            <a:pPr marL="565150" lvl="1">
              <a:lnSpc>
                <a:spcPct val="115000"/>
              </a:lnSpc>
              <a:buClr>
                <a:srgbClr val="0C0C0C"/>
              </a:buClr>
              <a:buSzPts val="1900"/>
            </a:pPr>
            <a:r>
              <a:rPr lang="en-US" sz="9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2. </a:t>
            </a:r>
            <a:r>
              <a:rPr lang="en-US" sz="900" dirty="0">
                <a:solidFill>
                  <a:srgbClr val="0C0C0C"/>
                </a:solidFill>
                <a:highlight>
                  <a:srgbClr val="FFFF00"/>
                </a:highlight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[Criteria 2]</a:t>
            </a:r>
          </a:p>
          <a:p>
            <a:pPr marL="565150" lvl="1">
              <a:lnSpc>
                <a:spcPct val="115000"/>
              </a:lnSpc>
              <a:buClr>
                <a:srgbClr val="0C0C0C"/>
              </a:buClr>
              <a:buSzPts val="1900"/>
            </a:pPr>
            <a:r>
              <a:rPr lang="en-US" sz="9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3. </a:t>
            </a:r>
            <a:r>
              <a:rPr lang="en-US" sz="900" dirty="0">
                <a:solidFill>
                  <a:srgbClr val="0C0C0C"/>
                </a:solidFill>
                <a:highlight>
                  <a:srgbClr val="FFFF00"/>
                </a:highlight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[Criteria 3]</a:t>
            </a:r>
          </a:p>
          <a:p>
            <a:pPr marL="565150" lvl="1">
              <a:lnSpc>
                <a:spcPct val="115000"/>
              </a:lnSpc>
              <a:buClr>
                <a:srgbClr val="0C0C0C"/>
              </a:buClr>
              <a:buSzPts val="1900"/>
            </a:pPr>
            <a:r>
              <a:rPr lang="en-US" sz="9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4. </a:t>
            </a:r>
            <a:r>
              <a:rPr lang="en-US" sz="900" dirty="0">
                <a:solidFill>
                  <a:srgbClr val="0C0C0C"/>
                </a:solidFill>
                <a:highlight>
                  <a:srgbClr val="FFFF00"/>
                </a:highlight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[Criteria 4]</a:t>
            </a:r>
          </a:p>
          <a:p>
            <a:pPr marL="565150" lvl="1">
              <a:lnSpc>
                <a:spcPct val="115000"/>
              </a:lnSpc>
              <a:buClr>
                <a:srgbClr val="0C0C0C"/>
              </a:buClr>
              <a:buSzPts val="1900"/>
            </a:pPr>
            <a:r>
              <a:rPr lang="en-US" sz="9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5. </a:t>
            </a:r>
            <a:r>
              <a:rPr lang="en-US" sz="900" dirty="0">
                <a:solidFill>
                  <a:srgbClr val="0C0C0C"/>
                </a:solidFill>
                <a:highlight>
                  <a:srgbClr val="FFFF00"/>
                </a:highlight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[Criteria 5]</a:t>
            </a:r>
          </a:p>
          <a:p>
            <a:pPr marL="107950"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</a:pPr>
            <a:r>
              <a:rPr lang="en-US" sz="9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Please search the web for current, reliable data about both items. For each criterion:</a:t>
            </a:r>
          </a:p>
          <a:p>
            <a:pPr marL="279400" marR="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  <a:buFontTx/>
              <a:buChar char="-"/>
            </a:pPr>
            <a:r>
              <a:rPr lang="en-US" sz="9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Provide specific data, statistics, or concrete examples</a:t>
            </a:r>
          </a:p>
          <a:p>
            <a:pPr marL="279400" marR="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  <a:buFontTx/>
              <a:buChar char="-"/>
            </a:pPr>
            <a:r>
              <a:rPr lang="en-US" sz="9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Cite credible sources with links</a:t>
            </a:r>
          </a:p>
          <a:p>
            <a:pPr marL="279400" marR="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  <a:buFontTx/>
              <a:buChar char="-"/>
            </a:pPr>
            <a:r>
              <a:rPr lang="en-US" sz="9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Assign a score from 1-10 with clear reasoning</a:t>
            </a:r>
          </a:p>
          <a:p>
            <a:pPr marL="279400" marR="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  <a:buFontTx/>
              <a:buChar char="-"/>
            </a:pPr>
            <a:r>
              <a:rPr lang="en-US" sz="9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Note any significant differences or trade-offs</a:t>
            </a:r>
          </a:p>
          <a:p>
            <a:pPr marL="107950"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</a:pPr>
            <a:r>
              <a:rPr lang="en-US" sz="9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Present your findings as a comparison table with these columns:</a:t>
            </a:r>
          </a:p>
          <a:p>
            <a:pPr marL="279400" marR="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  <a:buFontTx/>
              <a:buChar char="-"/>
            </a:pPr>
            <a:r>
              <a:rPr lang="en-US" sz="9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Criterion</a:t>
            </a:r>
          </a:p>
          <a:p>
            <a:pPr marL="279400" marR="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  <a:buFontTx/>
              <a:buChar char="-"/>
            </a:pPr>
            <a:r>
              <a:rPr lang="en-US" sz="9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Item A (details + score)</a:t>
            </a:r>
          </a:p>
          <a:p>
            <a:pPr marL="279400" marR="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  <a:buFontTx/>
              <a:buChar char="-"/>
            </a:pPr>
            <a:r>
              <a:rPr lang="en-US" sz="9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Item B (details + score)</a:t>
            </a:r>
          </a:p>
          <a:p>
            <a:pPr marL="279400" marR="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  <a:buFontTx/>
              <a:buChar char="-"/>
            </a:pPr>
            <a:r>
              <a:rPr lang="en-US" sz="9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Key Insights</a:t>
            </a:r>
          </a:p>
          <a:p>
            <a:pPr marL="107950"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</a:pPr>
            <a:r>
              <a:rPr lang="en-US" sz="9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After the table, provide:</a:t>
            </a:r>
          </a:p>
          <a:p>
            <a:pPr marL="279400" marR="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  <a:buFontTx/>
              <a:buChar char="-"/>
            </a:pPr>
            <a:r>
              <a:rPr lang="en-US" sz="9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A 2-3 sentence summary of key findings</a:t>
            </a:r>
          </a:p>
          <a:p>
            <a:pPr marL="279400" marR="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  <a:buFontTx/>
              <a:buChar char="-"/>
            </a:pPr>
            <a:r>
              <a:rPr lang="en-US" sz="9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Any limitations or areas where data is incomplete</a:t>
            </a:r>
          </a:p>
          <a:p>
            <a:pPr marL="279400" marR="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  <a:buFontTx/>
              <a:buChar char="-"/>
            </a:pPr>
            <a:r>
              <a:rPr lang="en-US" sz="9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One surprising insight from the comparison</a:t>
            </a:r>
          </a:p>
        </p:txBody>
      </p:sp>
    </p:spTree>
    <p:extLst>
      <p:ext uri="{BB962C8B-B14F-4D97-AF65-F5344CB8AC3E}">
        <p14:creationId xmlns:p14="http://schemas.microsoft.com/office/powerpoint/2010/main" val="3357639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-2754138" y="219892"/>
          <a:ext cx="45719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78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2" name="think-cell data - do not delete">
                        <a:extLst>
                          <a:ext uri="{FF2B5EF4-FFF2-40B4-BE49-F238E27FC236}">
                            <a16:creationId xmlns:a16="http://schemas.microsoft.com/office/drawing/2014/main" id="{627BD1C7-BB43-F0DB-F031-EF63E1721B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2754138" y="219892"/>
                        <a:ext cx="45719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9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F0302020204030204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9" name="Google Shape;333;p95">
            <a:extLst>
              <a:ext uri="{FF2B5EF4-FFF2-40B4-BE49-F238E27FC236}">
                <a16:creationId xmlns:a16="http://schemas.microsoft.com/office/drawing/2014/main" id="{4E4CD030-C48B-447B-AB85-1253B9426FE1}"/>
              </a:ext>
            </a:extLst>
          </p:cNvPr>
          <p:cNvSpPr txBox="1"/>
          <p:nvPr/>
        </p:nvSpPr>
        <p:spPr>
          <a:xfrm>
            <a:off x="1423164" y="1610397"/>
            <a:ext cx="9345671" cy="3146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107950" marR="0" lvl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Open the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  <a:hlinkClick r:id="rId6"/>
              </a:rPr>
              <a:t>AI Agents Prompting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 and make a copy</a:t>
            </a:r>
          </a:p>
          <a:p>
            <a:pPr marL="107950" marR="0" lvl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Choose your two items</a:t>
            </a:r>
          </a:p>
          <a:p>
            <a:pPr marL="107950" marR="0" lvl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  <a:tabLst/>
              <a:defRPr/>
            </a:pPr>
            <a:endParaRPr lang="en-US" sz="2000" dirty="0"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  <a:p>
            <a:pPr marL="107950" marR="0" lvl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  <a:p>
            <a:pPr marL="107950" marR="0" lvl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</p:txBody>
      </p:sp>
      <p:sp>
        <p:nvSpPr>
          <p:cNvPr id="7" name="Google Shape;265;p87">
            <a:extLst>
              <a:ext uri="{FF2B5EF4-FFF2-40B4-BE49-F238E27FC236}">
                <a16:creationId xmlns:a16="http://schemas.microsoft.com/office/drawing/2014/main" id="{741B47C6-99FC-41D3-91CD-2706FC5B21B5}"/>
              </a:ext>
            </a:extLst>
          </p:cNvPr>
          <p:cNvSpPr txBox="1"/>
          <p:nvPr/>
        </p:nvSpPr>
        <p:spPr>
          <a:xfrm>
            <a:off x="1009507" y="640116"/>
            <a:ext cx="9040871" cy="623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600" dirty="0">
                <a:latin typeface="Samsung SS Head Bold" pitchFamily="2" charset="0"/>
                <a:ea typeface="Poppins"/>
                <a:cs typeface="Samsung SS Head Bold" pitchFamily="2" charset="0"/>
                <a:sym typeface="Poppins"/>
              </a:rPr>
              <a:t>Activity #1: Design Your Agent</a:t>
            </a:r>
          </a:p>
        </p:txBody>
      </p:sp>
      <p:sp>
        <p:nvSpPr>
          <p:cNvPr id="8" name="Google Shape;340;p92">
            <a:extLst>
              <a:ext uri="{FF2B5EF4-FFF2-40B4-BE49-F238E27FC236}">
                <a16:creationId xmlns:a16="http://schemas.microsoft.com/office/drawing/2014/main" id="{190B88E0-6092-48AF-A36F-E64D44616D41}"/>
              </a:ext>
            </a:extLst>
          </p:cNvPr>
          <p:cNvSpPr txBox="1"/>
          <p:nvPr/>
        </p:nvSpPr>
        <p:spPr>
          <a:xfrm>
            <a:off x="3979992" y="2416301"/>
            <a:ext cx="7000726" cy="1477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>
                <a:solidFill>
                  <a:schemeClr val="dk1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Business &amp; Entrepreneurship - e.g. McDonald’s vs Burger King</a:t>
            </a:r>
            <a:endParaRPr sz="1400" dirty="0">
              <a:solidFill>
                <a:schemeClr val="dk1"/>
              </a:solidFill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>
                <a:solidFill>
                  <a:schemeClr val="dk1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Sports &amp; Fitness - LeBron vs Jordan</a:t>
            </a:r>
            <a:endParaRPr sz="1400" dirty="0">
              <a:solidFill>
                <a:schemeClr val="dk1"/>
              </a:solidFill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>
                <a:solidFill>
                  <a:schemeClr val="dk1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Arts &amp; Entertainment - Netflix vs Disney+</a:t>
            </a:r>
            <a:endParaRPr sz="1400" dirty="0">
              <a:solidFill>
                <a:schemeClr val="dk1"/>
              </a:solidFill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>
                <a:solidFill>
                  <a:schemeClr val="dk1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Healthcare - Yoga vs Running</a:t>
            </a:r>
            <a:endParaRPr sz="1400" dirty="0">
              <a:solidFill>
                <a:schemeClr val="dk1"/>
              </a:solidFill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>
                <a:solidFill>
                  <a:schemeClr val="dk1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Ecology - Solar vs Wind energy</a:t>
            </a:r>
            <a:endParaRPr sz="1400" dirty="0">
              <a:solidFill>
                <a:schemeClr val="dk1"/>
              </a:solidFill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>
                <a:solidFill>
                  <a:schemeClr val="dk1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Computer Science - iOS vs Android</a:t>
            </a:r>
            <a:endParaRPr sz="1400" dirty="0">
              <a:solidFill>
                <a:schemeClr val="dk1"/>
              </a:solidFill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</p:txBody>
      </p:sp>
      <p:sp>
        <p:nvSpPr>
          <p:cNvPr id="13" name="Google Shape;340;p92">
            <a:extLst>
              <a:ext uri="{FF2B5EF4-FFF2-40B4-BE49-F238E27FC236}">
                <a16:creationId xmlns:a16="http://schemas.microsoft.com/office/drawing/2014/main" id="{2577E4F2-9824-4E63-B409-53953B694CFC}"/>
              </a:ext>
            </a:extLst>
          </p:cNvPr>
          <p:cNvSpPr txBox="1"/>
          <p:nvPr/>
        </p:nvSpPr>
        <p:spPr>
          <a:xfrm>
            <a:off x="3979992" y="3816130"/>
            <a:ext cx="4886502" cy="1477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Cost/Affordability - Performance/Effectiveness - Innovation/Creativity - Environmental Impact - User Experience - Market Success - Historical Significance - Technical Advancement - Accessibility - Safety Record - Educational Value - Global Reach - Create your own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723D354-E541-4F56-AC74-0F79EC7481E6}"/>
              </a:ext>
            </a:extLst>
          </p:cNvPr>
          <p:cNvSpPr txBox="1"/>
          <p:nvPr/>
        </p:nvSpPr>
        <p:spPr>
          <a:xfrm>
            <a:off x="1402616" y="3538743"/>
            <a:ext cx="2606869" cy="709709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marL="107950" marR="0" lvl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Pick five criteria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1B1B833-0796-4C4C-A40A-887121A8ECA1}"/>
              </a:ext>
            </a:extLst>
          </p:cNvPr>
          <p:cNvGrpSpPr/>
          <p:nvPr/>
        </p:nvGrpSpPr>
        <p:grpSpPr>
          <a:xfrm>
            <a:off x="1028446" y="1803963"/>
            <a:ext cx="445215" cy="445215"/>
            <a:chOff x="1394277" y="2457027"/>
            <a:chExt cx="445215" cy="445215"/>
          </a:xfrm>
        </p:grpSpPr>
        <p:sp>
          <p:nvSpPr>
            <p:cNvPr id="14" name="Ovál 2">
              <a:extLst>
                <a:ext uri="{FF2B5EF4-FFF2-40B4-BE49-F238E27FC236}">
                  <a16:creationId xmlns:a16="http://schemas.microsoft.com/office/drawing/2014/main" id="{4EB777BF-ACC6-4863-AFEF-A419014D37A3}"/>
                </a:ext>
              </a:extLst>
            </p:cNvPr>
            <p:cNvSpPr/>
            <p:nvPr/>
          </p:nvSpPr>
          <p:spPr>
            <a:xfrm>
              <a:off x="1394277" y="2457027"/>
              <a:ext cx="445215" cy="445215"/>
            </a:xfrm>
            <a:prstGeom prst="ellipse">
              <a:avLst/>
            </a:prstGeom>
            <a:solidFill>
              <a:srgbClr val="FF4337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5AECCC5-BCA1-4495-B6E3-ABF62BC2AEA4}"/>
                </a:ext>
              </a:extLst>
            </p:cNvPr>
            <p:cNvSpPr txBox="1"/>
            <p:nvPr/>
          </p:nvSpPr>
          <p:spPr>
            <a:xfrm>
              <a:off x="1473115" y="2464955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1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C6FCC57-6002-4DD8-9C22-B266A686A286}"/>
              </a:ext>
            </a:extLst>
          </p:cNvPr>
          <p:cNvGrpSpPr/>
          <p:nvPr/>
        </p:nvGrpSpPr>
        <p:grpSpPr>
          <a:xfrm>
            <a:off x="1028446" y="2402863"/>
            <a:ext cx="445215" cy="449755"/>
            <a:chOff x="1394277" y="3184469"/>
            <a:chExt cx="445215" cy="449755"/>
          </a:xfrm>
        </p:grpSpPr>
        <p:sp>
          <p:nvSpPr>
            <p:cNvPr id="17" name="Ovál 2">
              <a:extLst>
                <a:ext uri="{FF2B5EF4-FFF2-40B4-BE49-F238E27FC236}">
                  <a16:creationId xmlns:a16="http://schemas.microsoft.com/office/drawing/2014/main" id="{AD14E9A1-1A36-4C0E-B5E1-C9EF35BC8EB6}"/>
                </a:ext>
              </a:extLst>
            </p:cNvPr>
            <p:cNvSpPr/>
            <p:nvPr/>
          </p:nvSpPr>
          <p:spPr>
            <a:xfrm>
              <a:off x="1394277" y="3189009"/>
              <a:ext cx="445215" cy="445215"/>
            </a:xfrm>
            <a:prstGeom prst="ellipse">
              <a:avLst/>
            </a:prstGeom>
            <a:solidFill>
              <a:srgbClr val="FFB546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86C87E5-6EAF-4FE7-9473-6BFB110D7BB7}"/>
                </a:ext>
              </a:extLst>
            </p:cNvPr>
            <p:cNvSpPr txBox="1"/>
            <p:nvPr/>
          </p:nvSpPr>
          <p:spPr>
            <a:xfrm>
              <a:off x="1485222" y="3184469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2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B995AC3-07B1-4E85-9635-51B71986DA02}"/>
              </a:ext>
            </a:extLst>
          </p:cNvPr>
          <p:cNvGrpSpPr/>
          <p:nvPr/>
        </p:nvGrpSpPr>
        <p:grpSpPr>
          <a:xfrm>
            <a:off x="1028446" y="3739536"/>
            <a:ext cx="445215" cy="445215"/>
            <a:chOff x="1394277" y="3907893"/>
            <a:chExt cx="445215" cy="445215"/>
          </a:xfrm>
        </p:grpSpPr>
        <p:sp>
          <p:nvSpPr>
            <p:cNvPr id="21" name="Ovál 2">
              <a:extLst>
                <a:ext uri="{FF2B5EF4-FFF2-40B4-BE49-F238E27FC236}">
                  <a16:creationId xmlns:a16="http://schemas.microsoft.com/office/drawing/2014/main" id="{113105D4-1489-4490-B4E4-B221810C00B0}"/>
                </a:ext>
              </a:extLst>
            </p:cNvPr>
            <p:cNvSpPr/>
            <p:nvPr/>
          </p:nvSpPr>
          <p:spPr>
            <a:xfrm>
              <a:off x="1394277" y="3907893"/>
              <a:ext cx="445215" cy="445215"/>
            </a:xfrm>
            <a:prstGeom prst="ellipse">
              <a:avLst/>
            </a:prstGeom>
            <a:solidFill>
              <a:srgbClr val="0077C8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B000F88-50ED-429D-9E52-60CFDC91AE63}"/>
                </a:ext>
              </a:extLst>
            </p:cNvPr>
            <p:cNvSpPr txBox="1"/>
            <p:nvPr/>
          </p:nvSpPr>
          <p:spPr>
            <a:xfrm>
              <a:off x="1485222" y="3911304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3</a:t>
              </a:r>
            </a:p>
          </p:txBody>
        </p:sp>
      </p:grpSp>
      <p:sp>
        <p:nvSpPr>
          <p:cNvPr id="23" name="Google Shape;265;p87">
            <a:extLst>
              <a:ext uri="{FF2B5EF4-FFF2-40B4-BE49-F238E27FC236}">
                <a16:creationId xmlns:a16="http://schemas.microsoft.com/office/drawing/2014/main" id="{BF695D54-9C8B-47F4-8D02-21CCB33E9EF6}"/>
              </a:ext>
            </a:extLst>
          </p:cNvPr>
          <p:cNvSpPr txBox="1"/>
          <p:nvPr/>
        </p:nvSpPr>
        <p:spPr>
          <a:xfrm>
            <a:off x="8829989" y="3223763"/>
            <a:ext cx="3016951" cy="80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4800" b="1" dirty="0">
                <a:latin typeface="Samsung SS Body Bold"/>
                <a:ea typeface="Poppins"/>
                <a:cs typeface="Poppins"/>
                <a:sym typeface="Poppins"/>
              </a:rPr>
              <a:t>10:00</a:t>
            </a:r>
            <a:endParaRPr sz="7200" b="1" i="0" u="none" strike="noStrike" cap="none" dirty="0">
              <a:latin typeface="Samsung SS Body Bold"/>
              <a:ea typeface="Poppins"/>
              <a:cs typeface="Poppins"/>
              <a:sym typeface="Poppins"/>
            </a:endParaRPr>
          </a:p>
        </p:txBody>
      </p:sp>
      <p:pic>
        <p:nvPicPr>
          <p:cNvPr id="24" name="Google Shape;370;p96" title="green-ai-illustration-07.png.png">
            <a:hlinkClick r:id="rId7"/>
            <a:extLst>
              <a:ext uri="{FF2B5EF4-FFF2-40B4-BE49-F238E27FC236}">
                <a16:creationId xmlns:a16="http://schemas.microsoft.com/office/drawing/2014/main" id="{A439357D-E713-494E-9F20-690B13E0341F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253755" y="3851121"/>
            <a:ext cx="2169420" cy="18078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27043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90095918"/>
              </p:ext>
            </p:extLst>
          </p:nvPr>
        </p:nvGraphicFramePr>
        <p:xfrm>
          <a:off x="-2754138" y="219892"/>
          <a:ext cx="45719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5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2754138" y="219892"/>
                        <a:ext cx="45719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pic>
        <p:nvPicPr>
          <p:cNvPr id="5" name="Google Shape;346;p93" title="Screenshot 2026-05-07 at 8.38.02 AM.png">
            <a:extLst>
              <a:ext uri="{FF2B5EF4-FFF2-40B4-BE49-F238E27FC236}">
                <a16:creationId xmlns:a16="http://schemas.microsoft.com/office/drawing/2014/main" id="{03823710-F425-402C-8556-FFBE494401F4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333208" y="704850"/>
            <a:ext cx="5525584" cy="50387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82854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-2754138" y="219892"/>
          <a:ext cx="45719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58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2" name="think-cell data - do not delete">
                        <a:extLst>
                          <a:ext uri="{FF2B5EF4-FFF2-40B4-BE49-F238E27FC236}">
                            <a16:creationId xmlns:a16="http://schemas.microsoft.com/office/drawing/2014/main" id="{627BD1C7-BB43-F0DB-F031-EF63E1721B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2754138" y="219892"/>
                        <a:ext cx="45719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9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F0302020204030204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9" name="Google Shape;333;p95">
            <a:extLst>
              <a:ext uri="{FF2B5EF4-FFF2-40B4-BE49-F238E27FC236}">
                <a16:creationId xmlns:a16="http://schemas.microsoft.com/office/drawing/2014/main" id="{4E4CD030-C48B-447B-AB85-1253B9426FE1}"/>
              </a:ext>
            </a:extLst>
          </p:cNvPr>
          <p:cNvSpPr txBox="1"/>
          <p:nvPr/>
        </p:nvSpPr>
        <p:spPr>
          <a:xfrm>
            <a:off x="1009507" y="1610397"/>
            <a:ext cx="5188278" cy="3393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107950"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amsung SS Head Bold" pitchFamily="2" charset="0"/>
                <a:ea typeface="Gill Sans"/>
                <a:cs typeface="Samsung SS Head Bold" pitchFamily="2" charset="0"/>
                <a:sym typeface="Gill Sans"/>
              </a:rPr>
              <a:t>WHAT TO DO</a:t>
            </a:r>
          </a:p>
          <a:p>
            <a:pPr marL="457200" marR="0" lvl="0" indent="-3492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  <a:buFont typeface="Gill Sans"/>
              <a:buAutoNum type="arabicPeriod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Open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  <a:hlinkClick r:id="rId6"/>
              </a:rPr>
              <a:t>claude.ai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 - Sign in/Create an account with your school login</a:t>
            </a:r>
          </a:p>
          <a:p>
            <a:pPr marL="457200" marR="0" lvl="0" indent="-3492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  <a:buFont typeface="Gill Sans"/>
              <a:buAutoNum type="arabicPeriod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Type your BRIEF prompt - copy from the yellow section of your spreadsheet</a:t>
            </a:r>
          </a:p>
          <a:p>
            <a:pPr marL="457200" marR="0" lvl="0" indent="-3492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  <a:buFont typeface="Gill Sans"/>
              <a:buAutoNum type="arabicPeriod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Read carefully - Does anything look wrong or surprising?</a:t>
            </a:r>
          </a:p>
          <a:p>
            <a:pPr marL="457200" marR="0" lvl="0" indent="-3492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  <a:buFont typeface="Gill Sans"/>
              <a:buAutoNum type="arabicPeriod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Push back - “Verify the date for [criterion]” or “Find more recent info”</a:t>
            </a:r>
          </a:p>
        </p:txBody>
      </p:sp>
      <p:sp>
        <p:nvSpPr>
          <p:cNvPr id="7" name="Google Shape;265;p87">
            <a:extLst>
              <a:ext uri="{FF2B5EF4-FFF2-40B4-BE49-F238E27FC236}">
                <a16:creationId xmlns:a16="http://schemas.microsoft.com/office/drawing/2014/main" id="{741B47C6-99FC-41D3-91CD-2706FC5B21B5}"/>
              </a:ext>
            </a:extLst>
          </p:cNvPr>
          <p:cNvSpPr txBox="1"/>
          <p:nvPr/>
        </p:nvSpPr>
        <p:spPr>
          <a:xfrm>
            <a:off x="1009507" y="640116"/>
            <a:ext cx="9040871" cy="623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600" dirty="0">
                <a:latin typeface="Samsung SS Head Bold" pitchFamily="2" charset="0"/>
                <a:ea typeface="Poppins"/>
                <a:cs typeface="Samsung SS Head Bold" pitchFamily="2" charset="0"/>
                <a:sym typeface="Poppins"/>
              </a:rPr>
              <a:t>Activity #2: Put Your Agent to Work</a:t>
            </a:r>
          </a:p>
        </p:txBody>
      </p:sp>
      <p:sp>
        <p:nvSpPr>
          <p:cNvPr id="10" name="Google Shape;333;p95">
            <a:extLst>
              <a:ext uri="{FF2B5EF4-FFF2-40B4-BE49-F238E27FC236}">
                <a16:creationId xmlns:a16="http://schemas.microsoft.com/office/drawing/2014/main" id="{A2DFC199-C8E0-437F-9BA3-78C1A3A4EB1B}"/>
              </a:ext>
            </a:extLst>
          </p:cNvPr>
          <p:cNvSpPr txBox="1"/>
          <p:nvPr/>
        </p:nvSpPr>
        <p:spPr>
          <a:xfrm>
            <a:off x="6466629" y="1571110"/>
            <a:ext cx="5188278" cy="3085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107950" marR="0" lvl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amsung SS Head Bold" pitchFamily="2" charset="0"/>
                <a:ea typeface="Gill Sans"/>
                <a:cs typeface="Samsung SS Head Bold" pitchFamily="2" charset="0"/>
                <a:sym typeface="Gill Sans"/>
              </a:rPr>
              <a:t>WHAT TO LOOK FOR</a:t>
            </a:r>
          </a:p>
          <a:p>
            <a:pPr marL="457200" marR="0" lvl="0" indent="-34925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  <a:buFont typeface="Gill Sans"/>
              <a:buAutoNum type="arabicPeriod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4337"/>
                </a:solidFill>
                <a:effectLst/>
                <a:uLnTx/>
                <a:uFillTx/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Scores that seem too high or too low</a:t>
            </a:r>
          </a:p>
          <a:p>
            <a:pPr marL="457200" marR="0" lvl="0" indent="-34925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  <a:buFont typeface="Gill Sans"/>
              <a:buAutoNum type="arabicPeriod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4337"/>
                </a:solidFill>
                <a:effectLst/>
                <a:uLnTx/>
                <a:uFillTx/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Claims without a source</a:t>
            </a:r>
          </a:p>
          <a:p>
            <a:pPr marL="457200" marR="0" lvl="0" indent="-34925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  <a:buFont typeface="Gill Sans"/>
              <a:buAutoNum type="arabicPeriod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4337"/>
                </a:solidFill>
                <a:effectLst/>
                <a:uLnTx/>
                <a:uFillTx/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Data that feels outdated</a:t>
            </a:r>
          </a:p>
          <a:p>
            <a:pPr marL="457200" marR="0" lvl="0" indent="-34925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  <a:buFont typeface="Gill Sans"/>
              <a:buAutoNum type="arabicPeriod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476C9"/>
                </a:solidFill>
                <a:effectLst/>
                <a:uLnTx/>
                <a:uFillTx/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Clear, specific comparisons</a:t>
            </a:r>
          </a:p>
          <a:p>
            <a:pPr marL="457200" marR="0" lvl="0" indent="-34925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  <a:buFont typeface="Gill Sans"/>
              <a:buAutoNum type="arabicPeriod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476C9"/>
                </a:solidFill>
                <a:effectLst/>
                <a:uLnTx/>
                <a:uFillTx/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Something you can fact-check</a:t>
            </a:r>
          </a:p>
        </p:txBody>
      </p:sp>
      <p:sp>
        <p:nvSpPr>
          <p:cNvPr id="8" name="Google Shape;265;p87">
            <a:extLst>
              <a:ext uri="{FF2B5EF4-FFF2-40B4-BE49-F238E27FC236}">
                <a16:creationId xmlns:a16="http://schemas.microsoft.com/office/drawing/2014/main" id="{8BDA910F-8D47-4FA9-A9F9-D1355CFDE33B}"/>
              </a:ext>
            </a:extLst>
          </p:cNvPr>
          <p:cNvSpPr txBox="1"/>
          <p:nvPr/>
        </p:nvSpPr>
        <p:spPr>
          <a:xfrm>
            <a:off x="7407669" y="4739247"/>
            <a:ext cx="3016951" cy="80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4800" b="1" dirty="0">
                <a:latin typeface="Samsung SS Body Bold"/>
                <a:ea typeface="Poppins"/>
                <a:cs typeface="Poppins"/>
                <a:sym typeface="Poppins"/>
              </a:rPr>
              <a:t>10:00</a:t>
            </a:r>
            <a:endParaRPr sz="7200" b="1" i="0" u="none" strike="noStrike" cap="none" dirty="0">
              <a:latin typeface="Samsung SS Body Bold"/>
              <a:ea typeface="Poppins"/>
              <a:cs typeface="Poppins"/>
              <a:sym typeface="Poppins"/>
            </a:endParaRPr>
          </a:p>
        </p:txBody>
      </p:sp>
      <p:pic>
        <p:nvPicPr>
          <p:cNvPr id="13" name="Google Shape;370;p96" title="green-ai-illustration-07.png.png">
            <a:hlinkClick r:id="rId7"/>
            <a:extLst>
              <a:ext uri="{FF2B5EF4-FFF2-40B4-BE49-F238E27FC236}">
                <a16:creationId xmlns:a16="http://schemas.microsoft.com/office/drawing/2014/main" id="{34294A8E-6648-4E69-A455-0EDA9A5D5D84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793035" y="4448710"/>
            <a:ext cx="1666750" cy="13889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897593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Samsung">
  <a:themeElements>
    <a:clrScheme name="Custom 22">
      <a:dk1>
        <a:srgbClr val="000000"/>
      </a:dk1>
      <a:lt1>
        <a:srgbClr val="FFFFFF"/>
      </a:lt1>
      <a:dk2>
        <a:srgbClr val="1428A0"/>
      </a:dk2>
      <a:lt2>
        <a:srgbClr val="74787B"/>
      </a:lt2>
      <a:accent1>
        <a:srgbClr val="0077C8"/>
      </a:accent1>
      <a:accent2>
        <a:srgbClr val="00B2E2"/>
      </a:accent2>
      <a:accent3>
        <a:srgbClr val="00C3B2"/>
      </a:accent3>
      <a:accent4>
        <a:srgbClr val="96D653"/>
      </a:accent4>
      <a:accent5>
        <a:srgbClr val="FFB545"/>
      </a:accent5>
      <a:accent6>
        <a:srgbClr val="FF4337"/>
      </a:accent6>
      <a:hlink>
        <a:srgbClr val="0000FF"/>
      </a:hlink>
      <a:folHlink>
        <a:srgbClr val="80008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<a:prstTxWarp prst="textNoShape">
          <a:avLst/>
        </a:prstTxWarp>
        <a:noAutofit/>
      </a:bodyPr>
      <a:lstStyle>
        <a:defPPr algn="l">
          <a:lnSpc>
            <a:spcPts val="1698"/>
          </a:lnSpc>
          <a:defRPr sz="1300" dirty="0" err="1" smtClean="0">
            <a:ea typeface="Samsung Sharp Sans Medium" charset="0"/>
            <a:cs typeface="Samsung Sharp Sans Medium" charset="0"/>
          </a:defRPr>
        </a:defPPr>
      </a:lstStyle>
    </a:spDef>
    <a:txDef>
      <a:spPr>
        <a:noFill/>
      </a:spPr>
      <a:bodyPr wrap="square" rtlCol="0" anchor="t" anchorCtr="0">
        <a:noAutofit/>
      </a:bodyPr>
      <a:lstStyle>
        <a:defPPr algn="l">
          <a:defRPr sz="190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Samsung" id="{49190403-2A50-462B-ADC0-135276915889}" vid="{82A8E207-A60A-4605-8BA9-FE46BB8221D7}"/>
    </a:ext>
  </a:extLst>
</a:theme>
</file>

<file path=ppt/theme/theme2.xml><?xml version="1.0" encoding="utf-8"?>
<a:theme xmlns:a="http://schemas.openxmlformats.org/drawingml/2006/main" name="1_Samsung">
  <a:themeElements>
    <a:clrScheme name="Custom 22">
      <a:dk1>
        <a:srgbClr val="000000"/>
      </a:dk1>
      <a:lt1>
        <a:srgbClr val="FFFFFF"/>
      </a:lt1>
      <a:dk2>
        <a:srgbClr val="1428A0"/>
      </a:dk2>
      <a:lt2>
        <a:srgbClr val="74787B"/>
      </a:lt2>
      <a:accent1>
        <a:srgbClr val="0077C8"/>
      </a:accent1>
      <a:accent2>
        <a:srgbClr val="00B2E2"/>
      </a:accent2>
      <a:accent3>
        <a:srgbClr val="00C3B2"/>
      </a:accent3>
      <a:accent4>
        <a:srgbClr val="96D653"/>
      </a:accent4>
      <a:accent5>
        <a:srgbClr val="FFB545"/>
      </a:accent5>
      <a:accent6>
        <a:srgbClr val="FF4337"/>
      </a:accent6>
      <a:hlink>
        <a:srgbClr val="0000FF"/>
      </a:hlink>
      <a:folHlink>
        <a:srgbClr val="80008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<a:prstTxWarp prst="textNoShape">
          <a:avLst/>
        </a:prstTxWarp>
        <a:noAutofit/>
      </a:bodyPr>
      <a:lstStyle>
        <a:defPPr algn="l">
          <a:lnSpc>
            <a:spcPts val="1698"/>
          </a:lnSpc>
          <a:defRPr sz="1300" dirty="0" err="1" smtClean="0">
            <a:ea typeface="Samsung Sharp Sans Medium" charset="0"/>
            <a:cs typeface="Samsung Sharp Sans Medium" charset="0"/>
          </a:defRPr>
        </a:defPPr>
      </a:lstStyle>
    </a:spDef>
    <a:txDef>
      <a:spPr>
        <a:noFill/>
      </a:spPr>
      <a:bodyPr wrap="square" rtlCol="0" anchor="t" anchorCtr="0">
        <a:noAutofit/>
      </a:bodyPr>
      <a:lstStyle>
        <a:defPPr algn="l">
          <a:defRPr sz="190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Samsung" id="{49190403-2A50-462B-ADC0-135276915889}" vid="{82A8E207-A60A-4605-8BA9-FE46BB8221D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10343</TotalTime>
  <Words>932</Words>
  <Application>Microsoft Office PowerPoint</Application>
  <PresentationFormat>Widescreen</PresentationFormat>
  <Paragraphs>163</Paragraphs>
  <Slides>15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30" baseType="lpstr">
      <vt:lpstr>Arial</vt:lpstr>
      <vt:lpstr>Calibri</vt:lpstr>
      <vt:lpstr>Century Gothic</vt:lpstr>
      <vt:lpstr>Courier New</vt:lpstr>
      <vt:lpstr>Gill Sans</vt:lpstr>
      <vt:lpstr>Open Sans</vt:lpstr>
      <vt:lpstr>Samsung Sharp Sans Bold</vt:lpstr>
      <vt:lpstr>Samsung Sharp Sans Medium</vt:lpstr>
      <vt:lpstr>Samsung SS Body Bold</vt:lpstr>
      <vt:lpstr>Samsung SS Body Regular</vt:lpstr>
      <vt:lpstr>Samsung SS Head Bold</vt:lpstr>
      <vt:lpstr>Samsung SS Head Regular</vt:lpstr>
      <vt:lpstr>Samsung</vt:lpstr>
      <vt:lpstr>1_Samsung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Dawn Lim/Corporate Citizenship/Professional/Samsung Electronics</dc:creator>
  <cp:lastModifiedBy>Isabell Colasurdo/Communications Group/Contingent Worker/Samsung Electronics</cp:lastModifiedBy>
  <cp:revision>227</cp:revision>
  <dcterms:created xsi:type="dcterms:W3CDTF">2025-10-16T13:17:07Z</dcterms:created>
  <dcterms:modified xsi:type="dcterms:W3CDTF">2026-07-31T14:43:00Z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SCPROP">
    <vt:lpwstr>NSCCustomProperty</vt:lpwstr>
  </property>
</Properties>
</file>